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88" r:id="rId2"/>
    <p:sldId id="291" r:id="rId3"/>
    <p:sldId id="292" r:id="rId4"/>
    <p:sldId id="302" r:id="rId5"/>
    <p:sldId id="410" r:id="rId6"/>
    <p:sldId id="294" r:id="rId7"/>
    <p:sldId id="375" r:id="rId8"/>
    <p:sldId id="388" r:id="rId9"/>
    <p:sldId id="389" r:id="rId10"/>
    <p:sldId id="390" r:id="rId11"/>
    <p:sldId id="412" r:id="rId12"/>
    <p:sldId id="395" r:id="rId13"/>
    <p:sldId id="413" r:id="rId14"/>
    <p:sldId id="391" r:id="rId15"/>
    <p:sldId id="414" r:id="rId16"/>
    <p:sldId id="416" r:id="rId17"/>
    <p:sldId id="396" r:id="rId18"/>
    <p:sldId id="417" r:id="rId19"/>
    <p:sldId id="411" r:id="rId20"/>
    <p:sldId id="373" r:id="rId21"/>
    <p:sldId id="397" r:id="rId22"/>
    <p:sldId id="297" r:id="rId23"/>
    <p:sldId id="398" r:id="rId24"/>
    <p:sldId id="400" r:id="rId25"/>
    <p:sldId id="399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385" r:id="rId36"/>
    <p:sldId id="387" r:id="rId37"/>
    <p:sldId id="298" r:id="rId38"/>
    <p:sldId id="32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Cocon® Next Arabic" panose="020A0503020102020204" pitchFamily="18" charset="-78"/>
      <p:regular r:id="rId44"/>
    </p:embeddedFont>
    <p:embeddedFont>
      <p:font typeface="Fira Sans Extra Condensed" panose="020B0503050000020004" pitchFamily="34" charset="0"/>
      <p:regular r:id="rId45"/>
      <p:bold r:id="rId46"/>
      <p:italic r:id="rId47"/>
      <p:boldItalic r:id="rId48"/>
    </p:embeddedFont>
    <p:embeddedFont>
      <p:font typeface="Fira Sans Extra Condensed Medium" panose="020B06030500000200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nnad altabba" initials="ma" lastIdx="1" clrIdx="0">
    <p:extLst>
      <p:ext uri="{19B8F6BF-5375-455C-9EA6-DF929625EA0E}">
        <p15:presenceInfo xmlns:p15="http://schemas.microsoft.com/office/powerpoint/2012/main" userId="e78d73d11fbc1e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47D"/>
    <a:srgbClr val="FFD966"/>
    <a:srgbClr val="63CDC7"/>
    <a:srgbClr val="BAE9E6"/>
    <a:srgbClr val="40DADA"/>
    <a:srgbClr val="5EB2FC"/>
    <a:srgbClr val="588C40"/>
    <a:srgbClr val="45BCC5"/>
    <a:srgbClr val="9A1F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3473" autoAdjust="0"/>
  </p:normalViewPr>
  <p:slideViewPr>
    <p:cSldViewPr snapToGrid="0">
      <p:cViewPr varScale="1">
        <p:scale>
          <a:sx n="98" d="100"/>
          <a:sy n="98" d="100"/>
        </p:scale>
        <p:origin x="59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MS-COCO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Bleu1</c:v>
                </c:pt>
                <c:pt idx="1">
                  <c:v>Bleu2</c:v>
                </c:pt>
                <c:pt idx="2">
                  <c:v>Bleu3</c:v>
                </c:pt>
                <c:pt idx="3">
                  <c:v>Bleu4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0.42</c:v>
                </c:pt>
                <c:pt idx="1">
                  <c:v>0.2</c:v>
                </c:pt>
                <c:pt idx="2">
                  <c:v>0.12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4-43BD-8B0C-DF1710CAC0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Flickr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0DADA"/>
              </a:solidFill>
              <a:ln>
                <a:solidFill>
                  <a:srgbClr val="40DA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9D8-4E75-B07B-DC0ECEA37E9B}"/>
              </c:ext>
            </c:extLst>
          </c:dPt>
          <c:dPt>
            <c:idx val="1"/>
            <c:invertIfNegative val="0"/>
            <c:bubble3D val="0"/>
            <c:spPr>
              <a:solidFill>
                <a:srgbClr val="40DADA"/>
              </a:solidFill>
              <a:ln>
                <a:solidFill>
                  <a:srgbClr val="40DA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D8-4E75-B07B-DC0ECEA37E9B}"/>
              </c:ext>
            </c:extLst>
          </c:dPt>
          <c:dPt>
            <c:idx val="2"/>
            <c:invertIfNegative val="0"/>
            <c:bubble3D val="0"/>
            <c:spPr>
              <a:solidFill>
                <a:srgbClr val="40DADA"/>
              </a:solidFill>
              <a:ln>
                <a:solidFill>
                  <a:srgbClr val="40DA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9D8-4E75-B07B-DC0ECEA37E9B}"/>
              </c:ext>
            </c:extLst>
          </c:dPt>
          <c:dPt>
            <c:idx val="3"/>
            <c:invertIfNegative val="0"/>
            <c:bubble3D val="0"/>
            <c:spPr>
              <a:solidFill>
                <a:srgbClr val="40DADA"/>
              </a:solidFill>
              <a:ln>
                <a:solidFill>
                  <a:srgbClr val="40DA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D8-4E75-B07B-DC0ECEA37E9B}"/>
              </c:ext>
            </c:extLst>
          </c:dPt>
          <c:cat>
            <c:strRef>
              <c:f>Sheet1!$A$2:$A$5</c:f>
              <c:strCache>
                <c:ptCount val="4"/>
                <c:pt idx="0">
                  <c:v>Bleu1</c:v>
                </c:pt>
                <c:pt idx="1">
                  <c:v>Bleu2</c:v>
                </c:pt>
                <c:pt idx="2">
                  <c:v>Bleu3</c:v>
                </c:pt>
                <c:pt idx="3">
                  <c:v>Bleu4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0.17</c:v>
                </c:pt>
                <c:pt idx="2">
                  <c:v>7.0000000000000007E-2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4-43BD-8B0C-DF1710CAC0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Obada(end-to-end)</c:v>
                </c:pt>
              </c:strCache>
            </c:strRef>
          </c:tx>
          <c:spPr>
            <a:solidFill>
              <a:srgbClr val="93C47D"/>
            </a:solidFill>
            <a:ln>
              <a:solidFill>
                <a:srgbClr val="93C47D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Bleu1</c:v>
                </c:pt>
                <c:pt idx="1">
                  <c:v>Bleu2</c:v>
                </c:pt>
                <c:pt idx="2">
                  <c:v>Bleu3</c:v>
                </c:pt>
                <c:pt idx="3">
                  <c:v>Bleu4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</c:v>
                </c:pt>
                <c:pt idx="1">
                  <c:v>0.19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4-43BD-8B0C-DF1710CAC0C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Obada(translation)</c:v>
                </c:pt>
              </c:strCache>
            </c:strRef>
          </c:tx>
          <c:spPr>
            <a:solidFill>
              <a:srgbClr val="FFD966"/>
            </a:solidFill>
            <a:ln>
              <a:solidFill>
                <a:srgbClr val="FFD966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Bleu1</c:v>
                </c:pt>
                <c:pt idx="1">
                  <c:v>Bleu2</c:v>
                </c:pt>
                <c:pt idx="2">
                  <c:v>Bleu3</c:v>
                </c:pt>
                <c:pt idx="3">
                  <c:v>Bleu4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0.26</c:v>
                </c:pt>
                <c:pt idx="1">
                  <c:v>0.11</c:v>
                </c:pt>
                <c:pt idx="2">
                  <c:v>0.04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84-43BD-8B0C-DF1710CAC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0971688"/>
        <c:axId val="550974640"/>
      </c:barChart>
      <c:catAx>
        <c:axId val="550971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74640"/>
        <c:crosses val="autoZero"/>
        <c:auto val="1"/>
        <c:lblAlgn val="ctr"/>
        <c:lblOffset val="100"/>
        <c:noMultiLvlLbl val="0"/>
      </c:catAx>
      <c:valAx>
        <c:axId val="55097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71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6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d7750a7d27_0_1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d7750a7d27_0_1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d7750a7d27_0_1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d7750a7d27_0_1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3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2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0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8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6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1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4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5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383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99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wmf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FAD1-68D0-4DE3-8EB1-F2359B15A2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07743-78DC-4F30-A323-09C856BCF478}"/>
              </a:ext>
            </a:extLst>
          </p:cNvPr>
          <p:cNvSpPr/>
          <p:nvPr/>
        </p:nvSpPr>
        <p:spPr>
          <a:xfrm>
            <a:off x="0" y="-17151"/>
            <a:ext cx="9144000" cy="5143500"/>
          </a:xfrm>
          <a:prstGeom prst="rect">
            <a:avLst/>
          </a:prstGeom>
          <a:solidFill>
            <a:srgbClr val="F8F8F8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725EB2-54E3-42F1-A295-1B71453F3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704" y="1050592"/>
            <a:ext cx="8486988" cy="1818200"/>
          </a:xfrm>
        </p:spPr>
        <p:txBody>
          <a:bodyPr/>
          <a:lstStyle/>
          <a:p>
            <a:r>
              <a:rPr lang="en-US" sz="5400" dirty="0"/>
              <a:t>Intelligent Content </a:t>
            </a:r>
            <a:br>
              <a:rPr lang="en-US" sz="5400" dirty="0"/>
            </a:br>
            <a:r>
              <a:rPr lang="en-US" sz="5400" dirty="0"/>
              <a:t>Management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0D8C3C-D562-44AF-B4AA-3241F0E8E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071" y="87488"/>
            <a:ext cx="1634081" cy="1634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E9959D-BDB2-49A7-964A-B0135688AB4C}"/>
              </a:ext>
            </a:extLst>
          </p:cNvPr>
          <p:cNvSpPr txBox="1"/>
          <p:nvPr/>
        </p:nvSpPr>
        <p:spPr>
          <a:xfrm>
            <a:off x="1968542" y="3137614"/>
            <a:ext cx="5165312" cy="112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i="1" dirty="0" err="1">
                <a:latin typeface="Fira Sans Extra Condensed" panose="020B0503050000020004" pitchFamily="34" charset="0"/>
              </a:rPr>
              <a:t>Mhd</a:t>
            </a:r>
            <a:r>
              <a:rPr lang="en-US" sz="1800" i="1" dirty="0">
                <a:latin typeface="Fira Sans Extra Condensed" panose="020B0503050000020004" pitchFamily="34" charset="0"/>
              </a:rPr>
              <a:t> Sami Al-</a:t>
            </a:r>
            <a:r>
              <a:rPr lang="en-US" sz="1800" i="1" dirty="0" err="1">
                <a:latin typeface="Fira Sans Extra Condensed" panose="020B0503050000020004" pitchFamily="34" charset="0"/>
              </a:rPr>
              <a:t>Esh</a:t>
            </a:r>
            <a:r>
              <a:rPr lang="en-US" sz="1800" i="1" dirty="0">
                <a:latin typeface="Fira Sans Extra Condensed" panose="020B0503050000020004" pitchFamily="34" charset="0"/>
              </a:rPr>
              <a:t>                                     </a:t>
            </a:r>
            <a:r>
              <a:rPr lang="en-US" sz="1800" i="1" dirty="0" err="1">
                <a:latin typeface="Fira Sans Extra Condensed" panose="020B0503050000020004" pitchFamily="34" charset="0"/>
              </a:rPr>
              <a:t>Mohannd</a:t>
            </a:r>
            <a:r>
              <a:rPr lang="en-US" sz="1800" i="1" dirty="0">
                <a:latin typeface="Fira Sans Extra Condensed" panose="020B0503050000020004" pitchFamily="34" charset="0"/>
              </a:rPr>
              <a:t> Al-</a:t>
            </a:r>
            <a:r>
              <a:rPr lang="en-US" sz="1800" i="1" dirty="0" err="1">
                <a:latin typeface="Fira Sans Extra Condensed" panose="020B0503050000020004" pitchFamily="34" charset="0"/>
              </a:rPr>
              <a:t>Tabbaa</a:t>
            </a:r>
            <a:r>
              <a:rPr lang="en-US" sz="1800" i="1" dirty="0">
                <a:latin typeface="Fira Sans Extra Condensed" panose="020B0503050000020004" pitchFamily="34" charset="0"/>
              </a:rPr>
              <a:t> </a:t>
            </a:r>
            <a:br>
              <a:rPr lang="en-US" sz="1800" i="1" dirty="0">
                <a:latin typeface="Fira Sans Extra Condensed" panose="020B0503050000020004" pitchFamily="34" charset="0"/>
              </a:rPr>
            </a:br>
            <a:r>
              <a:rPr lang="en-US" sz="1800" i="1" dirty="0" err="1">
                <a:latin typeface="Fira Sans Extra Condensed" panose="020B0503050000020004" pitchFamily="34" charset="0"/>
              </a:rPr>
              <a:t>Mouaz</a:t>
            </a:r>
            <a:r>
              <a:rPr lang="en-US" sz="1800" i="1" dirty="0">
                <a:latin typeface="Fira Sans Extra Condensed" panose="020B0503050000020004" pitchFamily="34" charset="0"/>
              </a:rPr>
              <a:t> Al-</a:t>
            </a:r>
            <a:r>
              <a:rPr lang="en-US" sz="1800" i="1" dirty="0" err="1">
                <a:latin typeface="Fira Sans Extra Condensed" panose="020B0503050000020004" pitchFamily="34" charset="0"/>
              </a:rPr>
              <a:t>Khodari</a:t>
            </a:r>
            <a:r>
              <a:rPr lang="en-US" sz="1800" i="1" dirty="0">
                <a:latin typeface="Fira Sans Extra Condensed" panose="020B0503050000020004" pitchFamily="34" charset="0"/>
              </a:rPr>
              <a:t>                                   </a:t>
            </a:r>
            <a:r>
              <a:rPr lang="en-US" sz="1800" i="1" dirty="0" err="1">
                <a:latin typeface="Fira Sans Extra Condensed" panose="020B0503050000020004" pitchFamily="34" charset="0"/>
              </a:rPr>
              <a:t>Mhd</a:t>
            </a:r>
            <a:r>
              <a:rPr lang="en-US" sz="1800" i="1" dirty="0">
                <a:latin typeface="Fira Sans Extra Condensed" panose="020B0503050000020004" pitchFamily="34" charset="0"/>
              </a:rPr>
              <a:t> Alaa </a:t>
            </a:r>
            <a:r>
              <a:rPr lang="en-US" sz="1800" i="1" dirty="0" err="1">
                <a:latin typeface="Fira Sans Extra Condensed" panose="020B0503050000020004" pitchFamily="34" charset="0"/>
              </a:rPr>
              <a:t>Khair</a:t>
            </a:r>
            <a:r>
              <a:rPr lang="en-US" sz="1800" i="1" dirty="0">
                <a:latin typeface="Fira Sans Extra Condensed" panose="020B0503050000020004" pitchFamily="34" charset="0"/>
              </a:rPr>
              <a:t> Allah</a:t>
            </a:r>
          </a:p>
        </p:txBody>
      </p:sp>
    </p:spTree>
    <p:extLst>
      <p:ext uri="{BB962C8B-B14F-4D97-AF65-F5344CB8AC3E}">
        <p14:creationId xmlns:p14="http://schemas.microsoft.com/office/powerpoint/2010/main" val="1503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5BCAC4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  <a:solidFill>
            <a:srgbClr val="FFD966"/>
          </a:solidFill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FFD966"/>
                  </a:solidFill>
                </a:rPr>
                <a:t>Position rank</a:t>
              </a:r>
              <a:endParaRPr lang="en-US" sz="1700" dirty="0">
                <a:solidFill>
                  <a:srgbClr val="FFD966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Embed Rank</a:t>
              </a:r>
              <a:endParaRPr lang="en-US" sz="1700" dirty="0">
                <a:solidFill>
                  <a:srgbClr val="63CDC7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FFD966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  <a:solidFill>
            <a:srgbClr val="FFD966"/>
          </a:solidFill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grpFill/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FFD966"/>
                  </a:solidFill>
                </a:rPr>
                <a:t>Graph based</a:t>
              </a:r>
              <a:endParaRPr lang="en-US" sz="1700" dirty="0">
                <a:solidFill>
                  <a:srgbClr val="FFD966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6005C35C-3389-4DD9-AB80-05868BC58F6F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5027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0F7DF-973D-4717-858B-B45552C539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90" y="15240"/>
            <a:ext cx="5113020" cy="5113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633A06-BB10-4CEC-9CE3-5BEC6F628250}"/>
              </a:ext>
            </a:extLst>
          </p:cNvPr>
          <p:cNvGrpSpPr/>
          <p:nvPr/>
        </p:nvGrpSpPr>
        <p:grpSpPr>
          <a:xfrm>
            <a:off x="196010" y="162617"/>
            <a:ext cx="1371065" cy="476269"/>
            <a:chOff x="2427312" y="3755109"/>
            <a:chExt cx="1371065" cy="476269"/>
          </a:xfrm>
          <a:solidFill>
            <a:srgbClr val="FFD966"/>
          </a:solidFill>
        </p:grpSpPr>
        <p:grpSp>
          <p:nvGrpSpPr>
            <p:cNvPr id="5" name="Google Shape;1531;p27">
              <a:extLst>
                <a:ext uri="{FF2B5EF4-FFF2-40B4-BE49-F238E27FC236}">
                  <a16:creationId xmlns:a16="http://schemas.microsoft.com/office/drawing/2014/main" id="{CA998F67-1889-4FB7-A332-80756E57F1C4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7" name="Google Shape;1532;p27">
                <a:extLst>
                  <a:ext uri="{FF2B5EF4-FFF2-40B4-BE49-F238E27FC236}">
                    <a16:creationId xmlns:a16="http://schemas.microsoft.com/office/drawing/2014/main" id="{906EFD87-B538-46E8-A7AF-39ED54E88EAE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33;p27">
                <a:extLst>
                  <a:ext uri="{FF2B5EF4-FFF2-40B4-BE49-F238E27FC236}">
                    <a16:creationId xmlns:a16="http://schemas.microsoft.com/office/drawing/2014/main" id="{B047E6EE-ECAB-4386-BB6C-9B1F531D9B39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34;p27">
                <a:extLst>
                  <a:ext uri="{FF2B5EF4-FFF2-40B4-BE49-F238E27FC236}">
                    <a16:creationId xmlns:a16="http://schemas.microsoft.com/office/drawing/2014/main" id="{AB58C61F-54E7-4A35-B075-84DC4F2C1EAD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35;p27">
                <a:extLst>
                  <a:ext uri="{FF2B5EF4-FFF2-40B4-BE49-F238E27FC236}">
                    <a16:creationId xmlns:a16="http://schemas.microsoft.com/office/drawing/2014/main" id="{62D26EDB-9E00-44CC-81E8-4C5CE03C1DC1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536;p27">
              <a:extLst>
                <a:ext uri="{FF2B5EF4-FFF2-40B4-BE49-F238E27FC236}">
                  <a16:creationId xmlns:a16="http://schemas.microsoft.com/office/drawing/2014/main" id="{B39C8B7E-D2DD-4A73-BCEF-871C1D89142F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FFD966"/>
                  </a:solidFill>
                </a:rPr>
                <a:t>Position rank</a:t>
              </a:r>
              <a:endParaRPr lang="en-US" sz="1700" dirty="0">
                <a:solidFill>
                  <a:srgbClr val="FFD9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4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  <a:solidFill>
            <a:srgbClr val="FFD966"/>
          </a:solidFill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FFD966"/>
                  </a:solidFill>
                </a:rPr>
                <a:t>Topic rank</a:t>
              </a:r>
              <a:br>
                <a:rPr lang="en-GB" sz="1800" b="1" dirty="0">
                  <a:solidFill>
                    <a:srgbClr val="FFD966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FFD966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FFD966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1F4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  <a:solidFill>
            <a:srgbClr val="63CDC7"/>
          </a:solidFill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3CDC7"/>
                  </a:solidFill>
                </a:endParaRPr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3CDC7"/>
                  </a:solidFill>
                </a:endParaRPr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3CDC7"/>
                  </a:solidFill>
                </a:endParaRPr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3CDC7"/>
                  </a:solidFill>
                </a:endParaRPr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3CDC7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Embed Rank</a:t>
              </a:r>
              <a:endParaRPr lang="en-US" sz="1700" dirty="0">
                <a:solidFill>
                  <a:srgbClr val="63CDC7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FFD966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  <a:solidFill>
            <a:srgbClr val="FFD966"/>
          </a:solidFill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grpFill/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FFD966"/>
                  </a:solidFill>
                </a:rPr>
                <a:t>Graph based</a:t>
              </a:r>
              <a:endParaRPr lang="en-US" sz="1700" dirty="0">
                <a:solidFill>
                  <a:srgbClr val="FFD966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ED6AEB74-4BD6-4FB7-980A-09F3E4ADE449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7329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6F30A-FF03-44B8-AFDF-63BB96A5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81"/>
            <a:ext cx="7798753" cy="3904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C38AF-8AB8-422E-B9F4-52409B8985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81" y="173398"/>
            <a:ext cx="3048000" cy="28422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F81F40-3BD5-42E0-9947-219B8A158933}"/>
              </a:ext>
            </a:extLst>
          </p:cNvPr>
          <p:cNvGrpSpPr/>
          <p:nvPr/>
        </p:nvGrpSpPr>
        <p:grpSpPr>
          <a:xfrm>
            <a:off x="122525" y="145478"/>
            <a:ext cx="1339416" cy="521510"/>
            <a:chOff x="4203568" y="3752557"/>
            <a:chExt cx="1339416" cy="521510"/>
          </a:xfrm>
          <a:solidFill>
            <a:srgbClr val="FFD966"/>
          </a:solidFill>
        </p:grpSpPr>
        <p:grpSp>
          <p:nvGrpSpPr>
            <p:cNvPr id="7" name="Google Shape;1511;p27">
              <a:extLst>
                <a:ext uri="{FF2B5EF4-FFF2-40B4-BE49-F238E27FC236}">
                  <a16:creationId xmlns:a16="http://schemas.microsoft.com/office/drawing/2014/main" id="{B844635C-0B6C-4816-98D0-2D3CE9AFC305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9" name="Google Shape;1512;p27">
                <a:extLst>
                  <a:ext uri="{FF2B5EF4-FFF2-40B4-BE49-F238E27FC236}">
                    <a16:creationId xmlns:a16="http://schemas.microsoft.com/office/drawing/2014/main" id="{DDF289A7-596D-427F-B75A-E08508719A2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0" name="Google Shape;1513;p27">
                <a:extLst>
                  <a:ext uri="{FF2B5EF4-FFF2-40B4-BE49-F238E27FC236}">
                    <a16:creationId xmlns:a16="http://schemas.microsoft.com/office/drawing/2014/main" id="{C7CE04B6-02BF-4344-83C7-3CD00BD74988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1" name="Google Shape;1514;p27">
                <a:extLst>
                  <a:ext uri="{FF2B5EF4-FFF2-40B4-BE49-F238E27FC236}">
                    <a16:creationId xmlns:a16="http://schemas.microsoft.com/office/drawing/2014/main" id="{B89C8218-8244-414A-8824-A6B2F3457ED9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  <p:sp>
            <p:nvSpPr>
              <p:cNvPr id="12" name="Google Shape;1515;p27">
                <a:extLst>
                  <a:ext uri="{FF2B5EF4-FFF2-40B4-BE49-F238E27FC236}">
                    <a16:creationId xmlns:a16="http://schemas.microsoft.com/office/drawing/2014/main" id="{DCAF98F1-CC05-4DC8-B8C1-508C2DD4AFD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A1F40"/>
                  </a:solidFill>
                </a:endParaRPr>
              </a:p>
            </p:txBody>
          </p:sp>
        </p:grpSp>
        <p:sp>
          <p:nvSpPr>
            <p:cNvPr id="8" name="Google Shape;1516;p27">
              <a:extLst>
                <a:ext uri="{FF2B5EF4-FFF2-40B4-BE49-F238E27FC236}">
                  <a16:creationId xmlns:a16="http://schemas.microsoft.com/office/drawing/2014/main" id="{9BECA14A-D026-477E-AFD9-F63FA063764B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FFD966"/>
                  </a:solidFill>
                </a:rPr>
                <a:t>Topic rank</a:t>
              </a:r>
              <a:br>
                <a:rPr lang="en-GB" sz="1800" b="1" dirty="0">
                  <a:solidFill>
                    <a:srgbClr val="FFD966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FFD9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37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FFD966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  <a:solidFill>
            <a:srgbClr val="FFD966"/>
          </a:solidFill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FFD966"/>
                  </a:solidFill>
                </a:rPr>
                <a:t>Embed Rank</a:t>
              </a:r>
              <a:endParaRPr lang="en-US" sz="1700" dirty="0">
                <a:solidFill>
                  <a:srgbClr val="FFD966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FFD966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  <a:solidFill>
            <a:srgbClr val="FFD966"/>
          </a:solidFill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solidFill>
              <a:srgbClr val="63CDC7"/>
            </a:solidFill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Graph based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1EC17FE3-9AE8-48CA-AF1C-14C871E110F7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9893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.png">
            <a:extLst>
              <a:ext uri="{FF2B5EF4-FFF2-40B4-BE49-F238E27FC236}">
                <a16:creationId xmlns:a16="http://schemas.microsoft.com/office/drawing/2014/main" id="{561FB87A-BDC6-4C03-9E1E-A0DF5BEC49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3484" y="159490"/>
            <a:ext cx="3728492" cy="4282117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D5DE7-1F51-46AB-995D-698026C47FB0}"/>
              </a:ext>
            </a:extLst>
          </p:cNvPr>
          <p:cNvSpPr txBox="1"/>
          <p:nvPr/>
        </p:nvSpPr>
        <p:spPr>
          <a:xfrm>
            <a:off x="5325856" y="4599921"/>
            <a:ext cx="3156120" cy="30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CBOW</a:t>
            </a:r>
          </a:p>
        </p:txBody>
      </p:sp>
      <p:pic>
        <p:nvPicPr>
          <p:cNvPr id="5" name="image3.jpg">
            <a:extLst>
              <a:ext uri="{FF2B5EF4-FFF2-40B4-BE49-F238E27FC236}">
                <a16:creationId xmlns:a16="http://schemas.microsoft.com/office/drawing/2014/main" id="{852B8616-38F4-44B7-8C55-D334303011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964" y="159489"/>
            <a:ext cx="3848245" cy="4182875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96458-9A6C-4971-958B-EE1C6F39EB58}"/>
              </a:ext>
            </a:extLst>
          </p:cNvPr>
          <p:cNvSpPr txBox="1"/>
          <p:nvPr/>
        </p:nvSpPr>
        <p:spPr>
          <a:xfrm>
            <a:off x="410666" y="4599921"/>
            <a:ext cx="3156120" cy="30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Skip-gram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9CF566-3FCE-4E88-BB1C-B6E9BD966887}"/>
              </a:ext>
            </a:extLst>
          </p:cNvPr>
          <p:cNvGrpSpPr/>
          <p:nvPr/>
        </p:nvGrpSpPr>
        <p:grpSpPr>
          <a:xfrm>
            <a:off x="107487" y="159489"/>
            <a:ext cx="1339416" cy="476269"/>
            <a:chOff x="6051501" y="3727614"/>
            <a:chExt cx="1339416" cy="476269"/>
          </a:xfrm>
          <a:solidFill>
            <a:srgbClr val="FFD966"/>
          </a:solidFill>
        </p:grpSpPr>
        <p:grpSp>
          <p:nvGrpSpPr>
            <p:cNvPr id="15" name="Google Shape;1544;p27">
              <a:extLst>
                <a:ext uri="{FF2B5EF4-FFF2-40B4-BE49-F238E27FC236}">
                  <a16:creationId xmlns:a16="http://schemas.microsoft.com/office/drawing/2014/main" id="{75DFF733-E522-4923-95CC-D553B31B7CBE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17" name="Google Shape;1545;p27">
                <a:extLst>
                  <a:ext uri="{FF2B5EF4-FFF2-40B4-BE49-F238E27FC236}">
                    <a16:creationId xmlns:a16="http://schemas.microsoft.com/office/drawing/2014/main" id="{79D98564-2695-4C1F-B7E8-FDB098CE813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46;p27">
                <a:extLst>
                  <a:ext uri="{FF2B5EF4-FFF2-40B4-BE49-F238E27FC236}">
                    <a16:creationId xmlns:a16="http://schemas.microsoft.com/office/drawing/2014/main" id="{AB9D9978-53A7-4E01-8185-777EE7CA7DC5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47;p27">
                <a:extLst>
                  <a:ext uri="{FF2B5EF4-FFF2-40B4-BE49-F238E27FC236}">
                    <a16:creationId xmlns:a16="http://schemas.microsoft.com/office/drawing/2014/main" id="{542B427D-E100-4742-A5F3-A736248BDDD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48;p27">
                <a:extLst>
                  <a:ext uri="{FF2B5EF4-FFF2-40B4-BE49-F238E27FC236}">
                    <a16:creationId xmlns:a16="http://schemas.microsoft.com/office/drawing/2014/main" id="{ED05E77C-81C9-4133-BF72-B8FBB9620B4A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63;p27">
              <a:extLst>
                <a:ext uri="{FF2B5EF4-FFF2-40B4-BE49-F238E27FC236}">
                  <a16:creationId xmlns:a16="http://schemas.microsoft.com/office/drawing/2014/main" id="{69AD1215-2D14-434D-BFEE-C33B4EE8A02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DOC2VEC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27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D5DE7-1F51-46AB-995D-698026C47FB0}"/>
              </a:ext>
            </a:extLst>
          </p:cNvPr>
          <p:cNvSpPr txBox="1"/>
          <p:nvPr/>
        </p:nvSpPr>
        <p:spPr>
          <a:xfrm>
            <a:off x="5325856" y="4200615"/>
            <a:ext cx="3156120" cy="30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PV-DM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96458-9A6C-4971-958B-EE1C6F39EB58}"/>
              </a:ext>
            </a:extLst>
          </p:cNvPr>
          <p:cNvSpPr txBox="1"/>
          <p:nvPr/>
        </p:nvSpPr>
        <p:spPr>
          <a:xfrm>
            <a:off x="410666" y="4200615"/>
            <a:ext cx="3156120" cy="30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PV-DBOW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9CF566-3FCE-4E88-BB1C-B6E9BD966887}"/>
              </a:ext>
            </a:extLst>
          </p:cNvPr>
          <p:cNvGrpSpPr/>
          <p:nvPr/>
        </p:nvGrpSpPr>
        <p:grpSpPr>
          <a:xfrm>
            <a:off x="107487" y="159489"/>
            <a:ext cx="1339416" cy="476269"/>
            <a:chOff x="6051501" y="3727614"/>
            <a:chExt cx="1339416" cy="476269"/>
          </a:xfrm>
          <a:solidFill>
            <a:srgbClr val="FFD966"/>
          </a:solidFill>
        </p:grpSpPr>
        <p:grpSp>
          <p:nvGrpSpPr>
            <p:cNvPr id="15" name="Google Shape;1544;p27">
              <a:extLst>
                <a:ext uri="{FF2B5EF4-FFF2-40B4-BE49-F238E27FC236}">
                  <a16:creationId xmlns:a16="http://schemas.microsoft.com/office/drawing/2014/main" id="{75DFF733-E522-4923-95CC-D553B31B7CBE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17" name="Google Shape;1545;p27">
                <a:extLst>
                  <a:ext uri="{FF2B5EF4-FFF2-40B4-BE49-F238E27FC236}">
                    <a16:creationId xmlns:a16="http://schemas.microsoft.com/office/drawing/2014/main" id="{79D98564-2695-4C1F-B7E8-FDB098CE813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46;p27">
                <a:extLst>
                  <a:ext uri="{FF2B5EF4-FFF2-40B4-BE49-F238E27FC236}">
                    <a16:creationId xmlns:a16="http://schemas.microsoft.com/office/drawing/2014/main" id="{AB9D9978-53A7-4E01-8185-777EE7CA7DC5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47;p27">
                <a:extLst>
                  <a:ext uri="{FF2B5EF4-FFF2-40B4-BE49-F238E27FC236}">
                    <a16:creationId xmlns:a16="http://schemas.microsoft.com/office/drawing/2014/main" id="{542B427D-E100-4742-A5F3-A736248BDDD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48;p27">
                <a:extLst>
                  <a:ext uri="{FF2B5EF4-FFF2-40B4-BE49-F238E27FC236}">
                    <a16:creationId xmlns:a16="http://schemas.microsoft.com/office/drawing/2014/main" id="{ED05E77C-81C9-4133-BF72-B8FBB9620B4A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63;p27">
              <a:extLst>
                <a:ext uri="{FF2B5EF4-FFF2-40B4-BE49-F238E27FC236}">
                  <a16:creationId xmlns:a16="http://schemas.microsoft.com/office/drawing/2014/main" id="{69AD1215-2D14-434D-BFEE-C33B4EE8A02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DOC2VEC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706942-939E-46FC-8794-7840DA1EACFF}"/>
              </a:ext>
            </a:extLst>
          </p:cNvPr>
          <p:cNvGrpSpPr/>
          <p:nvPr/>
        </p:nvGrpSpPr>
        <p:grpSpPr>
          <a:xfrm>
            <a:off x="-10459" y="1137469"/>
            <a:ext cx="9287079" cy="2868562"/>
            <a:chOff x="-1491653" y="976630"/>
            <a:chExt cx="10328524" cy="3190240"/>
          </a:xfrm>
        </p:grpSpPr>
        <p:pic>
          <p:nvPicPr>
            <p:cNvPr id="21" name="image5.png">
              <a:extLst>
                <a:ext uri="{FF2B5EF4-FFF2-40B4-BE49-F238E27FC236}">
                  <a16:creationId xmlns:a16="http://schemas.microsoft.com/office/drawing/2014/main" id="{AD9C90E2-92C2-499D-BEB7-273ECD57DCA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491653" y="976630"/>
              <a:ext cx="5486400" cy="3190240"/>
            </a:xfrm>
            <a:prstGeom prst="rect">
              <a:avLst/>
            </a:prstGeom>
            <a:ln/>
          </p:spPr>
        </p:pic>
        <p:pic>
          <p:nvPicPr>
            <p:cNvPr id="13" name="image1.png">
              <a:extLst>
                <a:ext uri="{FF2B5EF4-FFF2-40B4-BE49-F238E27FC236}">
                  <a16:creationId xmlns:a16="http://schemas.microsoft.com/office/drawing/2014/main" id="{1CF9AAA3-1554-43B4-A0CB-A8B4C30B74B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50471" y="989407"/>
              <a:ext cx="5486400" cy="2941320"/>
            </a:xfrm>
            <a:prstGeom prst="rect">
              <a:avLst/>
            </a:prstGeom>
            <a:ln/>
          </p:spPr>
        </p:pic>
      </p:grpSp>
    </p:spTree>
    <p:extLst>
      <p:ext uri="{BB962C8B-B14F-4D97-AF65-F5344CB8AC3E}">
        <p14:creationId xmlns:p14="http://schemas.microsoft.com/office/powerpoint/2010/main" val="225818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5BCAC4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  <a:solidFill>
            <a:srgbClr val="FFD966"/>
          </a:solidFill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FFD966"/>
                  </a:solidFill>
                </a:rPr>
                <a:t>Embed Rank</a:t>
              </a:r>
              <a:endParaRPr lang="en-US" sz="1700" dirty="0">
                <a:solidFill>
                  <a:srgbClr val="FFD966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FFD966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  <a:solidFill>
            <a:srgbClr val="63CDC7"/>
          </a:solidFill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  <a:solidFill>
            <a:srgbClr val="FFD966"/>
          </a:solidFill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solidFill>
              <a:srgbClr val="63CDC7"/>
            </a:solidFill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Graph based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57C30AB2-E0F3-4FB3-B624-6A019CD790EA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4123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A01F47D-B51B-4E2A-B474-1E0B5BA7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57300"/>
            <a:ext cx="8096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5A5D1AF-45DE-4694-ADC6-C746AAA0560B}"/>
              </a:ext>
            </a:extLst>
          </p:cNvPr>
          <p:cNvGrpSpPr/>
          <p:nvPr/>
        </p:nvGrpSpPr>
        <p:grpSpPr>
          <a:xfrm>
            <a:off x="168787" y="129006"/>
            <a:ext cx="1339416" cy="476269"/>
            <a:chOff x="7721049" y="3740186"/>
            <a:chExt cx="1339416" cy="476269"/>
          </a:xfrm>
          <a:solidFill>
            <a:srgbClr val="FFD966"/>
          </a:solidFill>
        </p:grpSpPr>
        <p:grpSp>
          <p:nvGrpSpPr>
            <p:cNvPr id="8" name="Google Shape;1544;p27">
              <a:extLst>
                <a:ext uri="{FF2B5EF4-FFF2-40B4-BE49-F238E27FC236}">
                  <a16:creationId xmlns:a16="http://schemas.microsoft.com/office/drawing/2014/main" id="{50E4670D-5294-480F-A0F2-E4579D0DE43E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10" name="Google Shape;1545;p27">
                <a:extLst>
                  <a:ext uri="{FF2B5EF4-FFF2-40B4-BE49-F238E27FC236}">
                    <a16:creationId xmlns:a16="http://schemas.microsoft.com/office/drawing/2014/main" id="{9CA4039B-3C76-4D65-8156-9872B1C0EAF0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46;p27">
                <a:extLst>
                  <a:ext uri="{FF2B5EF4-FFF2-40B4-BE49-F238E27FC236}">
                    <a16:creationId xmlns:a16="http://schemas.microsoft.com/office/drawing/2014/main" id="{B6CF1BAC-6D19-423F-81D4-99BF9448EFFD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47;p27">
                <a:extLst>
                  <a:ext uri="{FF2B5EF4-FFF2-40B4-BE49-F238E27FC236}">
                    <a16:creationId xmlns:a16="http://schemas.microsoft.com/office/drawing/2014/main" id="{AD967CD8-B2A2-4E32-A7BF-72429714404A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48;p27">
                <a:extLst>
                  <a:ext uri="{FF2B5EF4-FFF2-40B4-BE49-F238E27FC236}">
                    <a16:creationId xmlns:a16="http://schemas.microsoft.com/office/drawing/2014/main" id="{B2479985-3CD1-4284-9F5A-5A95C4870A44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563;p27">
              <a:extLst>
                <a:ext uri="{FF2B5EF4-FFF2-40B4-BE49-F238E27FC236}">
                  <a16:creationId xmlns:a16="http://schemas.microsoft.com/office/drawing/2014/main" id="{56192C55-3DC4-42DC-B9BE-693537ACA5C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70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57C30AB2-E0F3-4FB3-B624-6A019CD790EA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1C11-DB28-4DCB-A5A5-59CF629199DD}"/>
              </a:ext>
            </a:extLst>
          </p:cNvPr>
          <p:cNvSpPr txBox="1"/>
          <p:nvPr/>
        </p:nvSpPr>
        <p:spPr>
          <a:xfrm>
            <a:off x="118076" y="1104900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Y" sz="1200" dirty="0"/>
              <a:t>كشفت تقارير صحافية، عن رغبة ليفربول الإنكليزي، في التعاقد مع سيرجيو راموس، قائد ريال مدريد، خلال الفترة المقبلة.</a:t>
            </a:r>
          </a:p>
          <a:p>
            <a:pPr algn="r"/>
            <a:endParaRPr lang="ar-SY" sz="1200" dirty="0"/>
          </a:p>
          <a:p>
            <a:pPr algn="r"/>
            <a:r>
              <a:rPr lang="ar-SY" sz="1200" dirty="0"/>
              <a:t>وقال برنامج "</a:t>
            </a:r>
            <a:r>
              <a:rPr lang="ar-SY" sz="1200" dirty="0" err="1"/>
              <a:t>الشيرينغتو</a:t>
            </a:r>
            <a:r>
              <a:rPr lang="ar-SY" sz="1200" dirty="0"/>
              <a:t>" الشهير إن ليفربول يريد التعاقد مع راموس لتدعيم خط دفاع الفريق، الذي يعاني كثيراً في ظل غياب </a:t>
            </a:r>
            <a:r>
              <a:rPr lang="ar-SY" sz="1200" dirty="0" err="1"/>
              <a:t>فيرجيل</a:t>
            </a:r>
            <a:r>
              <a:rPr lang="ar-SY" sz="1200" dirty="0"/>
              <a:t> فان </a:t>
            </a:r>
            <a:r>
              <a:rPr lang="ar-SY" sz="1200" dirty="0" err="1"/>
              <a:t>دايك</a:t>
            </a:r>
            <a:r>
              <a:rPr lang="ar-SY" sz="1200" dirty="0"/>
              <a:t> وغوميز وجويل </a:t>
            </a:r>
            <a:r>
              <a:rPr lang="ar-SY" sz="1200" dirty="0" err="1"/>
              <a:t>ماتيب</a:t>
            </a:r>
            <a:r>
              <a:rPr lang="ar-SY" sz="1200" dirty="0"/>
              <a:t>.</a:t>
            </a:r>
          </a:p>
          <a:p>
            <a:pPr algn="r"/>
            <a:endParaRPr lang="ar-SY" sz="1200" dirty="0"/>
          </a:p>
          <a:p>
            <a:pPr algn="r"/>
            <a:r>
              <a:rPr lang="ar-SY" sz="1200" dirty="0"/>
              <a:t>ولم يكشف التقرير الإسباني، عما إذا كان "</a:t>
            </a:r>
            <a:r>
              <a:rPr lang="ar-SY" sz="1200" dirty="0" err="1"/>
              <a:t>الريدز</a:t>
            </a:r>
            <a:r>
              <a:rPr lang="ar-SY" sz="1200" dirty="0"/>
              <a:t>"، يريد التعاقد مع راموس، خلال فترة الانتقالات الشتوية الحالية، أم سينتظر حتى نهاية عقده في الصيف المقبل."</a:t>
            </a:r>
          </a:p>
          <a:p>
            <a:pPr algn="r"/>
            <a:endParaRPr lang="ar-SY" sz="1200" dirty="0"/>
          </a:p>
          <a:p>
            <a:pPr algn="r"/>
            <a:r>
              <a:rPr lang="ar-SY" sz="1200" dirty="0"/>
              <a:t>وينتهي عقد راموس مع "</a:t>
            </a:r>
            <a:r>
              <a:rPr lang="ar-SY" sz="1200" dirty="0" err="1"/>
              <a:t>الميرنغي</a:t>
            </a:r>
            <a:r>
              <a:rPr lang="ar-SY" sz="1200" dirty="0"/>
              <a:t>" في نهاية الموسم الحالي، ولم يدخل في مفاوضات لتجديد عقده حتى الآن مع "الملكي"، كما يحق له الرحيل بالمجان عن فريقه في الصيف المقبل.</a:t>
            </a:r>
          </a:p>
          <a:p>
            <a:pPr algn="r"/>
            <a:endParaRPr lang="ar-SY" sz="1200" dirty="0"/>
          </a:p>
          <a:p>
            <a:pPr algn="r"/>
            <a:r>
              <a:rPr lang="ar-SY" sz="1200" dirty="0"/>
              <a:t>وارتبط قائد ريال مدريد، بالانتقال إلى العديد من الفرق، على رأسها باريس سان جيرمان الفرنسي، وبعض الفرق الإنكليزية والإيطالية.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66C3-6340-4312-901A-16642565DEC9}"/>
              </a:ext>
            </a:extLst>
          </p:cNvPr>
          <p:cNvSpPr txBox="1"/>
          <p:nvPr/>
        </p:nvSpPr>
        <p:spPr>
          <a:xfrm>
            <a:off x="327626" y="3446800"/>
            <a:ext cx="83134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1"/>
            <a:r>
              <a:rPr lang="en-US" dirty="0">
                <a:solidFill>
                  <a:srgbClr val="63CDC7"/>
                </a:solidFill>
              </a:rPr>
              <a:t>output</a:t>
            </a:r>
          </a:p>
          <a:p>
            <a:pPr algn="r"/>
            <a:endParaRPr lang="ar-SY" dirty="0"/>
          </a:p>
          <a:p>
            <a:pPr algn="r"/>
            <a:r>
              <a:rPr lang="en-US" dirty="0"/>
              <a:t>'</a:t>
            </a:r>
            <a:r>
              <a:rPr lang="en-US" dirty="0" err="1"/>
              <a:t>الريدز</a:t>
            </a:r>
            <a:r>
              <a:rPr lang="en-US" dirty="0"/>
              <a:t>',    '</a:t>
            </a:r>
            <a:r>
              <a:rPr lang="en-US" dirty="0" err="1"/>
              <a:t>راموس</a:t>
            </a:r>
            <a:r>
              <a:rPr lang="en-US" dirty="0"/>
              <a:t>',    '</a:t>
            </a:r>
            <a:r>
              <a:rPr lang="en-US" dirty="0" err="1"/>
              <a:t>ليفربول</a:t>
            </a:r>
            <a:r>
              <a:rPr lang="en-US" dirty="0"/>
              <a:t>',    '</a:t>
            </a:r>
            <a:r>
              <a:rPr lang="en-US" dirty="0" err="1"/>
              <a:t>وغوميز</a:t>
            </a:r>
            <a:r>
              <a:rPr lang="en-US" dirty="0"/>
              <a:t>',    '</a:t>
            </a:r>
            <a:r>
              <a:rPr lang="en-US" dirty="0" err="1"/>
              <a:t>وجويل</a:t>
            </a:r>
            <a:r>
              <a:rPr lang="en-US" dirty="0"/>
              <a:t> </a:t>
            </a:r>
            <a:r>
              <a:rPr lang="en-US" dirty="0" err="1"/>
              <a:t>ماتيب</a:t>
            </a:r>
            <a:r>
              <a:rPr lang="en-US" dirty="0"/>
              <a:t>',    '</a:t>
            </a:r>
            <a:r>
              <a:rPr lang="en-US" dirty="0" err="1"/>
              <a:t>الشيرينغتو</a:t>
            </a:r>
            <a:r>
              <a:rPr lang="en-US" dirty="0"/>
              <a:t>',    '</a:t>
            </a:r>
            <a:r>
              <a:rPr lang="en-US" dirty="0" err="1"/>
              <a:t>ريال</a:t>
            </a:r>
            <a:r>
              <a:rPr lang="en-US" dirty="0"/>
              <a:t> </a:t>
            </a:r>
            <a:r>
              <a:rPr lang="en-US" dirty="0" err="1"/>
              <a:t>مدريد</a:t>
            </a:r>
            <a:r>
              <a:rPr lang="en-US" dirty="0"/>
              <a:t>',    '</a:t>
            </a:r>
            <a:r>
              <a:rPr lang="en-US" dirty="0" err="1"/>
              <a:t>الميرنغي</a:t>
            </a:r>
            <a:r>
              <a:rPr lang="en-US" dirty="0"/>
              <a:t>',    '</a:t>
            </a:r>
            <a:r>
              <a:rPr lang="en-US" dirty="0" err="1"/>
              <a:t>ليفربول</a:t>
            </a:r>
            <a:r>
              <a:rPr lang="en-US" dirty="0"/>
              <a:t> </a:t>
            </a:r>
            <a:r>
              <a:rPr lang="en-US" dirty="0" err="1"/>
              <a:t>الإنكليزي</a:t>
            </a:r>
            <a:r>
              <a:rPr lang="en-US" dirty="0"/>
              <a:t>',</a:t>
            </a:r>
            <a:endParaRPr lang="ar-SY" dirty="0"/>
          </a:p>
          <a:p>
            <a:pPr algn="r"/>
            <a:r>
              <a:rPr lang="en-US" dirty="0"/>
              <a:t>    '</a:t>
            </a:r>
            <a:r>
              <a:rPr lang="en-US" dirty="0" err="1"/>
              <a:t>الفرق</a:t>
            </a:r>
            <a:r>
              <a:rPr lang="en-US" dirty="0"/>
              <a:t> </a:t>
            </a:r>
            <a:r>
              <a:rPr lang="en-US" dirty="0" err="1"/>
              <a:t>الإنكليزية</a:t>
            </a:r>
            <a:r>
              <a:rPr lang="en-US" dirty="0"/>
              <a:t> </a:t>
            </a:r>
            <a:r>
              <a:rPr lang="en-US" dirty="0" err="1"/>
              <a:t>والإيطالية</a:t>
            </a:r>
            <a:r>
              <a:rPr lang="en-US" dirty="0"/>
              <a:t>',    '</a:t>
            </a:r>
            <a:r>
              <a:rPr lang="en-US" dirty="0" err="1"/>
              <a:t>فيرجيل</a:t>
            </a:r>
            <a:r>
              <a:rPr lang="en-US" dirty="0"/>
              <a:t> </a:t>
            </a:r>
            <a:r>
              <a:rPr lang="en-US" dirty="0" err="1"/>
              <a:t>فان</a:t>
            </a:r>
            <a:r>
              <a:rPr lang="en-US" dirty="0"/>
              <a:t> </a:t>
            </a:r>
            <a:r>
              <a:rPr lang="en-US" dirty="0" err="1"/>
              <a:t>دايك</a:t>
            </a:r>
            <a:r>
              <a:rPr lang="en-US" dirty="0"/>
              <a:t>',    '</a:t>
            </a:r>
            <a:r>
              <a:rPr lang="en-US" dirty="0" err="1"/>
              <a:t>سيرجيو</a:t>
            </a:r>
            <a:r>
              <a:rPr lang="en-US" dirty="0"/>
              <a:t> </a:t>
            </a:r>
            <a:r>
              <a:rPr lang="en-US" dirty="0" err="1"/>
              <a:t>راموس</a:t>
            </a:r>
            <a:r>
              <a:rPr lang="en-US" dirty="0"/>
              <a:t>',    '</a:t>
            </a:r>
            <a:r>
              <a:rPr lang="en-US" dirty="0" err="1"/>
              <a:t>باريس</a:t>
            </a:r>
            <a:r>
              <a:rPr lang="en-US" dirty="0"/>
              <a:t> </a:t>
            </a:r>
            <a:r>
              <a:rPr lang="en-US" dirty="0" err="1"/>
              <a:t>سان</a:t>
            </a:r>
            <a:r>
              <a:rPr lang="en-US" dirty="0"/>
              <a:t> </a:t>
            </a:r>
            <a:r>
              <a:rPr lang="en-US" dirty="0" err="1"/>
              <a:t>جيرمان</a:t>
            </a:r>
            <a:r>
              <a:rPr lang="en-US" dirty="0"/>
              <a:t> </a:t>
            </a:r>
            <a:r>
              <a:rPr lang="en-US" dirty="0" err="1"/>
              <a:t>الفرنسي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76402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5205F-7B80-4041-BC5B-6DF5374E5235}"/>
              </a:ext>
            </a:extLst>
          </p:cNvPr>
          <p:cNvSpPr txBox="1"/>
          <p:nvPr/>
        </p:nvSpPr>
        <p:spPr>
          <a:xfrm>
            <a:off x="2901950" y="1885556"/>
            <a:ext cx="5969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Providing an Intelligent platform for Managing Arabic content</a:t>
            </a:r>
            <a:endParaRPr lang="ar-S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Raising the quality of digital content for Arabic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0C723-66F4-4C3C-8BAE-F4932E0D7984}"/>
              </a:ext>
            </a:extLst>
          </p:cNvPr>
          <p:cNvSpPr txBox="1"/>
          <p:nvPr/>
        </p:nvSpPr>
        <p:spPr>
          <a:xfrm>
            <a:off x="2901950" y="1118336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highlight>
                  <a:srgbClr val="63CDC7"/>
                </a:highlight>
              </a:rPr>
              <a:t>Project Idea</a:t>
            </a:r>
          </a:p>
        </p:txBody>
      </p:sp>
      <p:sp>
        <p:nvSpPr>
          <p:cNvPr id="29" name="Google Shape;718;p25">
            <a:extLst>
              <a:ext uri="{FF2B5EF4-FFF2-40B4-BE49-F238E27FC236}">
                <a16:creationId xmlns:a16="http://schemas.microsoft.com/office/drawing/2014/main" id="{3EC4ED21-7649-407B-8D5B-6677D038757C}"/>
              </a:ext>
            </a:extLst>
          </p:cNvPr>
          <p:cNvSpPr/>
          <p:nvPr/>
        </p:nvSpPr>
        <p:spPr>
          <a:xfrm>
            <a:off x="2971491" y="1662653"/>
            <a:ext cx="2201852" cy="168894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ED48D8-677B-4C8B-A3B4-ADEB248D1EBB}"/>
              </a:ext>
            </a:extLst>
          </p:cNvPr>
          <p:cNvGrpSpPr/>
          <p:nvPr/>
        </p:nvGrpSpPr>
        <p:grpSpPr>
          <a:xfrm>
            <a:off x="9276080" y="1740688"/>
            <a:ext cx="2214234" cy="2752672"/>
            <a:chOff x="321633" y="1278661"/>
            <a:chExt cx="2214234" cy="2752672"/>
          </a:xfrm>
        </p:grpSpPr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DA7810E5-CF10-47A0-9A16-EB34F67C498F}"/>
                </a:ext>
              </a:extLst>
            </p:cNvPr>
            <p:cNvSpPr/>
            <p:nvPr/>
          </p:nvSpPr>
          <p:spPr>
            <a:xfrm rot="19043010">
              <a:off x="321633" y="1278661"/>
              <a:ext cx="1703582" cy="1751300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grpSp>
          <p:nvGrpSpPr>
            <p:cNvPr id="55" name="Group 18">
              <a:extLst>
                <a:ext uri="{FF2B5EF4-FFF2-40B4-BE49-F238E27FC236}">
                  <a16:creationId xmlns:a16="http://schemas.microsoft.com/office/drawing/2014/main" id="{E3FED76A-A830-4A76-96A5-E9260B748D4C}"/>
                </a:ext>
              </a:extLst>
            </p:cNvPr>
            <p:cNvGrpSpPr/>
            <p:nvPr/>
          </p:nvGrpSpPr>
          <p:grpSpPr>
            <a:xfrm rot="19043010">
              <a:off x="2041741" y="2645479"/>
              <a:ext cx="494126" cy="1385854"/>
              <a:chOff x="6208048" y="3967120"/>
              <a:chExt cx="864096" cy="2231240"/>
            </a:xfrm>
          </p:grpSpPr>
          <p:sp>
            <p:nvSpPr>
              <p:cNvPr id="71" name="Rectangle 13">
                <a:extLst>
                  <a:ext uri="{FF2B5EF4-FFF2-40B4-BE49-F238E27FC236}">
                    <a16:creationId xmlns:a16="http://schemas.microsoft.com/office/drawing/2014/main" id="{ACA9E3A8-A98F-40C9-9E1C-D298A9AA189C}"/>
                  </a:ext>
                </a:extLst>
              </p:cNvPr>
              <p:cNvSpPr/>
              <p:nvPr/>
            </p:nvSpPr>
            <p:spPr>
              <a:xfrm>
                <a:off x="6208144" y="3967120"/>
                <a:ext cx="864000" cy="141686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72" name="Isosceles Triangle 14">
                <a:extLst>
                  <a:ext uri="{FF2B5EF4-FFF2-40B4-BE49-F238E27FC236}">
                    <a16:creationId xmlns:a16="http://schemas.microsoft.com/office/drawing/2014/main" id="{08402561-8CB5-499C-AFB6-18CA44110E74}"/>
                  </a:ext>
                </a:extLst>
              </p:cNvPr>
              <p:cNvSpPr/>
              <p:nvPr/>
            </p:nvSpPr>
            <p:spPr>
              <a:xfrm rot="10800000">
                <a:off x="6485344" y="5887981"/>
                <a:ext cx="309600" cy="310379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6" dirty="0"/>
              </a:p>
            </p:txBody>
          </p:sp>
          <p:sp>
            <p:nvSpPr>
              <p:cNvPr id="73" name="Trapezoid 12">
                <a:extLst>
                  <a:ext uri="{FF2B5EF4-FFF2-40B4-BE49-F238E27FC236}">
                    <a16:creationId xmlns:a16="http://schemas.microsoft.com/office/drawing/2014/main" id="{A8F82D4C-C9F4-4F16-92AC-A3302E9688F8}"/>
                  </a:ext>
                </a:extLst>
              </p:cNvPr>
              <p:cNvSpPr/>
              <p:nvPr/>
            </p:nvSpPr>
            <p:spPr>
              <a:xfrm rot="10800000">
                <a:off x="6208048" y="5189849"/>
                <a:ext cx="864096" cy="696733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26"/>
              </a:p>
            </p:txBody>
          </p:sp>
        </p:grp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DD6722FC-47F0-4DF8-A3FA-9661C3AD02D3}"/>
                </a:ext>
              </a:extLst>
            </p:cNvPr>
            <p:cNvSpPr/>
            <p:nvPr/>
          </p:nvSpPr>
          <p:spPr>
            <a:xfrm rot="19043010">
              <a:off x="1327353" y="2286456"/>
              <a:ext cx="78844" cy="361154"/>
            </a:xfrm>
            <a:custGeom>
              <a:avLst/>
              <a:gdLst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" h="541020">
                  <a:moveTo>
                    <a:pt x="0" y="0"/>
                  </a:moveTo>
                  <a:cubicBezTo>
                    <a:pt x="123190" y="153670"/>
                    <a:pt x="116840" y="356870"/>
                    <a:pt x="118110" y="541020"/>
                  </a:cubicBezTo>
                  <a:lnTo>
                    <a:pt x="118110" y="541020"/>
                  </a:lnTo>
                  <a:lnTo>
                    <a:pt x="118110" y="541020"/>
                  </a:lnTo>
                </a:path>
              </a:pathLst>
            </a:custGeom>
            <a:solidFill>
              <a:srgbClr val="FFD966"/>
            </a:solidFill>
            <a:ln w="508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B8070D5D-CFB2-4B16-901B-A8EB08CE5B3F}"/>
                </a:ext>
              </a:extLst>
            </p:cNvPr>
            <p:cNvSpPr/>
            <p:nvPr/>
          </p:nvSpPr>
          <p:spPr>
            <a:xfrm rot="19043010" flipH="1">
              <a:off x="1447600" y="2175817"/>
              <a:ext cx="78844" cy="361154"/>
            </a:xfrm>
            <a:custGeom>
              <a:avLst/>
              <a:gdLst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  <a:gd name="connsiteX0" fmla="*/ 0 w 118110"/>
                <a:gd name="connsiteY0" fmla="*/ 0 h 541020"/>
                <a:gd name="connsiteX1" fmla="*/ 118110 w 118110"/>
                <a:gd name="connsiteY1" fmla="*/ 541020 h 541020"/>
                <a:gd name="connsiteX2" fmla="*/ 118110 w 118110"/>
                <a:gd name="connsiteY2" fmla="*/ 541020 h 541020"/>
                <a:gd name="connsiteX3" fmla="*/ 118110 w 118110"/>
                <a:gd name="connsiteY3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" h="541020">
                  <a:moveTo>
                    <a:pt x="0" y="0"/>
                  </a:moveTo>
                  <a:cubicBezTo>
                    <a:pt x="123190" y="153670"/>
                    <a:pt x="116840" y="356870"/>
                    <a:pt x="118110" y="541020"/>
                  </a:cubicBezTo>
                  <a:lnTo>
                    <a:pt x="118110" y="541020"/>
                  </a:lnTo>
                  <a:lnTo>
                    <a:pt x="118110" y="541020"/>
                  </a:lnTo>
                </a:path>
              </a:pathLst>
            </a:custGeom>
            <a:solidFill>
              <a:srgbClr val="63CDC7"/>
            </a:solidFill>
            <a:ln w="50800">
              <a:solidFill>
                <a:srgbClr val="63CD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26" dirty="0"/>
            </a:p>
          </p:txBody>
        </p:sp>
        <p:sp>
          <p:nvSpPr>
            <p:cNvPr id="58" name="자유형: 도형 3">
              <a:extLst>
                <a:ext uri="{FF2B5EF4-FFF2-40B4-BE49-F238E27FC236}">
                  <a16:creationId xmlns:a16="http://schemas.microsoft.com/office/drawing/2014/main" id="{7F8D8B82-1669-4A1B-9BEB-AD0D6E04E8AE}"/>
                </a:ext>
              </a:extLst>
            </p:cNvPr>
            <p:cNvSpPr/>
            <p:nvPr/>
          </p:nvSpPr>
          <p:spPr>
            <a:xfrm rot="19020000">
              <a:off x="1075753" y="1626915"/>
              <a:ext cx="392477" cy="593364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rgbClr val="63CDC7"/>
            </a:solidFill>
            <a:ln>
              <a:solidFill>
                <a:srgbClr val="63CD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grpSp>
          <p:nvGrpSpPr>
            <p:cNvPr id="59" name="그룹 42">
              <a:extLst>
                <a:ext uri="{FF2B5EF4-FFF2-40B4-BE49-F238E27FC236}">
                  <a16:creationId xmlns:a16="http://schemas.microsoft.com/office/drawing/2014/main" id="{D8C436CE-5256-4392-9E44-20C1CF5321B4}"/>
                </a:ext>
              </a:extLst>
            </p:cNvPr>
            <p:cNvGrpSpPr/>
            <p:nvPr/>
          </p:nvGrpSpPr>
          <p:grpSpPr>
            <a:xfrm rot="19020000">
              <a:off x="1075026" y="1628475"/>
              <a:ext cx="392658" cy="591433"/>
              <a:chOff x="6150565" y="3254095"/>
              <a:chExt cx="979312" cy="1475068"/>
            </a:xfrm>
          </p:grpSpPr>
          <p:sp>
            <p:nvSpPr>
              <p:cNvPr id="66" name="자유형: 도형 43">
                <a:extLst>
                  <a:ext uri="{FF2B5EF4-FFF2-40B4-BE49-F238E27FC236}">
                    <a16:creationId xmlns:a16="http://schemas.microsoft.com/office/drawing/2014/main" id="{ADC16454-070C-482F-88D7-4BA24C3CBF0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67" name="자유형: 도형 44">
                <a:extLst>
                  <a:ext uri="{FF2B5EF4-FFF2-40B4-BE49-F238E27FC236}">
                    <a16:creationId xmlns:a16="http://schemas.microsoft.com/office/drawing/2014/main" id="{BE8373A5-CF97-4EC5-966F-C301C561DE7A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68" name="자유형: 도형 45">
                <a:extLst>
                  <a:ext uri="{FF2B5EF4-FFF2-40B4-BE49-F238E27FC236}">
                    <a16:creationId xmlns:a16="http://schemas.microsoft.com/office/drawing/2014/main" id="{4DD9ACBB-CA7A-4B16-9AED-15760658DC9A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sp>
            <p:nvSpPr>
              <p:cNvPr id="69" name="자유형: 도형 46">
                <a:extLst>
                  <a:ext uri="{FF2B5EF4-FFF2-40B4-BE49-F238E27FC236}">
                    <a16:creationId xmlns:a16="http://schemas.microsoft.com/office/drawing/2014/main" id="{A9354EFF-11FB-4499-8AB4-3905D1BFACB0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6"/>
              </a:p>
            </p:txBody>
          </p:sp>
          <p:cxnSp>
            <p:nvCxnSpPr>
              <p:cNvPr id="70" name="직선 연결선 47">
                <a:extLst>
                  <a:ext uri="{FF2B5EF4-FFF2-40B4-BE49-F238E27FC236}">
                    <a16:creationId xmlns:a16="http://schemas.microsoft.com/office/drawing/2014/main" id="{E9D81B78-3B6E-43EF-B698-42C125801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자유형: 도형 95">
              <a:extLst>
                <a:ext uri="{FF2B5EF4-FFF2-40B4-BE49-F238E27FC236}">
                  <a16:creationId xmlns:a16="http://schemas.microsoft.com/office/drawing/2014/main" id="{1BA12D20-F24F-4068-9748-3B7BE5679BCE}"/>
                </a:ext>
              </a:extLst>
            </p:cNvPr>
            <p:cNvSpPr/>
            <p:nvPr/>
          </p:nvSpPr>
          <p:spPr>
            <a:xfrm rot="19020000" flipH="1">
              <a:off x="782388" y="1900483"/>
              <a:ext cx="392477" cy="593364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61" name="자유형: 도형 97">
              <a:extLst>
                <a:ext uri="{FF2B5EF4-FFF2-40B4-BE49-F238E27FC236}">
                  <a16:creationId xmlns:a16="http://schemas.microsoft.com/office/drawing/2014/main" id="{0D89D7F8-C815-4E67-AD28-7F9A789208DF}"/>
                </a:ext>
              </a:extLst>
            </p:cNvPr>
            <p:cNvSpPr/>
            <p:nvPr/>
          </p:nvSpPr>
          <p:spPr>
            <a:xfrm rot="19020000" flipH="1">
              <a:off x="727816" y="1920038"/>
              <a:ext cx="294536" cy="207467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62" name="자유형: 도형 98">
              <a:extLst>
                <a:ext uri="{FF2B5EF4-FFF2-40B4-BE49-F238E27FC236}">
                  <a16:creationId xmlns:a16="http://schemas.microsoft.com/office/drawing/2014/main" id="{4D27B523-83DB-46E2-BF78-FA288C3162DA}"/>
                </a:ext>
              </a:extLst>
            </p:cNvPr>
            <p:cNvSpPr/>
            <p:nvPr/>
          </p:nvSpPr>
          <p:spPr>
            <a:xfrm rot="19020000" flipH="1">
              <a:off x="791133" y="2095775"/>
              <a:ext cx="193831" cy="315085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42808"/>
                <a:gd name="connsiteX1" fmla="*/ 315906 w 641503"/>
                <a:gd name="connsiteY1" fmla="*/ 1128 h 1042808"/>
                <a:gd name="connsiteX2" fmla="*/ 545909 w 641503"/>
                <a:gd name="connsiteY2" fmla="*/ 174982 h 1042808"/>
                <a:gd name="connsiteX3" fmla="*/ 431313 w 641503"/>
                <a:gd name="connsiteY3" fmla="*/ 494792 h 1042808"/>
                <a:gd name="connsiteX4" fmla="*/ 641122 w 641503"/>
                <a:gd name="connsiteY4" fmla="*/ 764621 h 1042808"/>
                <a:gd name="connsiteX5" fmla="*/ 384825 w 641503"/>
                <a:gd name="connsiteY5" fmla="*/ 1042808 h 1042808"/>
                <a:gd name="connsiteX0" fmla="*/ 4206 w 641503"/>
                <a:gd name="connsiteY0" fmla="*/ 298093 h 1042808"/>
                <a:gd name="connsiteX1" fmla="*/ 315906 w 641503"/>
                <a:gd name="connsiteY1" fmla="*/ 1128 h 1042808"/>
                <a:gd name="connsiteX2" fmla="*/ 545909 w 641503"/>
                <a:gd name="connsiteY2" fmla="*/ 174982 h 1042808"/>
                <a:gd name="connsiteX3" fmla="*/ 431313 w 641503"/>
                <a:gd name="connsiteY3" fmla="*/ 494792 h 1042808"/>
                <a:gd name="connsiteX4" fmla="*/ 641122 w 641503"/>
                <a:gd name="connsiteY4" fmla="*/ 764621 h 1042808"/>
                <a:gd name="connsiteX5" fmla="*/ 384825 w 641503"/>
                <a:gd name="connsiteY5" fmla="*/ 1042808 h 104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42808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35403" y="1017236"/>
                    <a:pt x="384825" y="1042808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sp>
          <p:nvSpPr>
            <p:cNvPr id="63" name="자유형: 도형 99">
              <a:extLst>
                <a:ext uri="{FF2B5EF4-FFF2-40B4-BE49-F238E27FC236}">
                  <a16:creationId xmlns:a16="http://schemas.microsoft.com/office/drawing/2014/main" id="{716058C6-877D-4E50-A40E-FDE2E8337FCD}"/>
                </a:ext>
              </a:extLst>
            </p:cNvPr>
            <p:cNvSpPr/>
            <p:nvPr/>
          </p:nvSpPr>
          <p:spPr>
            <a:xfrm rot="19020000" flipH="1">
              <a:off x="936282" y="2116122"/>
              <a:ext cx="314890" cy="31310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solidFill>
              <a:srgbClr val="FFD96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 dirty="0"/>
            </a:p>
          </p:txBody>
        </p:sp>
        <p:sp>
          <p:nvSpPr>
            <p:cNvPr id="64" name="자유형: 도형 100">
              <a:extLst>
                <a:ext uri="{FF2B5EF4-FFF2-40B4-BE49-F238E27FC236}">
                  <a16:creationId xmlns:a16="http://schemas.microsoft.com/office/drawing/2014/main" id="{D648AF08-B7F1-4AE4-B596-008F39256352}"/>
                </a:ext>
              </a:extLst>
            </p:cNvPr>
            <p:cNvSpPr/>
            <p:nvPr/>
          </p:nvSpPr>
          <p:spPr>
            <a:xfrm rot="19020000" flipH="1">
              <a:off x="1058442" y="2049083"/>
              <a:ext cx="89698" cy="134348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6"/>
            </a:p>
          </p:txBody>
        </p:sp>
        <p:cxnSp>
          <p:nvCxnSpPr>
            <p:cNvPr id="65" name="직선 연결선 101">
              <a:extLst>
                <a:ext uri="{FF2B5EF4-FFF2-40B4-BE49-F238E27FC236}">
                  <a16:creationId xmlns:a16="http://schemas.microsoft.com/office/drawing/2014/main" id="{FA9A3A16-0B73-4A97-87AB-D0F3BE62D229}"/>
                </a:ext>
              </a:extLst>
            </p:cNvPr>
            <p:cNvCxnSpPr>
              <a:cxnSpLocks/>
            </p:cNvCxnSpPr>
            <p:nvPr/>
          </p:nvCxnSpPr>
          <p:spPr>
            <a:xfrm rot="19020000">
              <a:off x="1106207" y="1859664"/>
              <a:ext cx="476" cy="390824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reeform 32">
            <a:extLst>
              <a:ext uri="{FF2B5EF4-FFF2-40B4-BE49-F238E27FC236}">
                <a16:creationId xmlns:a16="http://schemas.microsoft.com/office/drawing/2014/main" id="{041A655C-0A6D-4A2C-8367-64C3DE7ACD29}"/>
              </a:ext>
            </a:extLst>
          </p:cNvPr>
          <p:cNvSpPr/>
          <p:nvPr/>
        </p:nvSpPr>
        <p:spPr>
          <a:xfrm>
            <a:off x="2787315" y="3873109"/>
            <a:ext cx="5915336" cy="689615"/>
          </a:xfrm>
          <a:custGeom>
            <a:avLst/>
            <a:gdLst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09550 w 4124325"/>
              <a:gd name="connsiteY4" fmla="*/ 28575 h 838200"/>
              <a:gd name="connsiteX5" fmla="*/ 285750 w 4124325"/>
              <a:gd name="connsiteY5" fmla="*/ 38100 h 838200"/>
              <a:gd name="connsiteX6" fmla="*/ 323850 w 4124325"/>
              <a:gd name="connsiteY6" fmla="*/ 57150 h 838200"/>
              <a:gd name="connsiteX7" fmla="*/ 323850 w 4124325"/>
              <a:gd name="connsiteY7" fmla="*/ 57150 h 838200"/>
              <a:gd name="connsiteX8" fmla="*/ 238125 w 4124325"/>
              <a:gd name="connsiteY8" fmla="*/ 352425 h 838200"/>
              <a:gd name="connsiteX9" fmla="*/ 971550 w 4124325"/>
              <a:gd name="connsiteY9" fmla="*/ 257175 h 838200"/>
              <a:gd name="connsiteX10" fmla="*/ 800100 w 4124325"/>
              <a:gd name="connsiteY10" fmla="*/ 609600 h 838200"/>
              <a:gd name="connsiteX11" fmla="*/ 2524125 w 4124325"/>
              <a:gd name="connsiteY11" fmla="*/ 495300 h 838200"/>
              <a:gd name="connsiteX12" fmla="*/ 2190750 w 4124325"/>
              <a:gd name="connsiteY12" fmla="*/ 838200 h 838200"/>
              <a:gd name="connsiteX13" fmla="*/ 4124325 w 4124325"/>
              <a:gd name="connsiteY13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85750 w 4124325"/>
              <a:gd name="connsiteY4" fmla="*/ 38100 h 838200"/>
              <a:gd name="connsiteX5" fmla="*/ 323850 w 4124325"/>
              <a:gd name="connsiteY5" fmla="*/ 57150 h 838200"/>
              <a:gd name="connsiteX6" fmla="*/ 323850 w 4124325"/>
              <a:gd name="connsiteY6" fmla="*/ 57150 h 838200"/>
              <a:gd name="connsiteX7" fmla="*/ 238125 w 4124325"/>
              <a:gd name="connsiteY7" fmla="*/ 352425 h 838200"/>
              <a:gd name="connsiteX8" fmla="*/ 971550 w 4124325"/>
              <a:gd name="connsiteY8" fmla="*/ 257175 h 838200"/>
              <a:gd name="connsiteX9" fmla="*/ 800100 w 4124325"/>
              <a:gd name="connsiteY9" fmla="*/ 609600 h 838200"/>
              <a:gd name="connsiteX10" fmla="*/ 2524125 w 4124325"/>
              <a:gd name="connsiteY10" fmla="*/ 495300 h 838200"/>
              <a:gd name="connsiteX11" fmla="*/ 2190750 w 4124325"/>
              <a:gd name="connsiteY11" fmla="*/ 838200 h 838200"/>
              <a:gd name="connsiteX12" fmla="*/ 4124325 w 4124325"/>
              <a:gd name="connsiteY12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285750 w 4124325"/>
              <a:gd name="connsiteY3" fmla="*/ 38100 h 838200"/>
              <a:gd name="connsiteX4" fmla="*/ 323850 w 4124325"/>
              <a:gd name="connsiteY4" fmla="*/ 57150 h 838200"/>
              <a:gd name="connsiteX5" fmla="*/ 323850 w 4124325"/>
              <a:gd name="connsiteY5" fmla="*/ 57150 h 838200"/>
              <a:gd name="connsiteX6" fmla="*/ 238125 w 4124325"/>
              <a:gd name="connsiteY6" fmla="*/ 352425 h 838200"/>
              <a:gd name="connsiteX7" fmla="*/ 971550 w 4124325"/>
              <a:gd name="connsiteY7" fmla="*/ 257175 h 838200"/>
              <a:gd name="connsiteX8" fmla="*/ 800100 w 4124325"/>
              <a:gd name="connsiteY8" fmla="*/ 609600 h 838200"/>
              <a:gd name="connsiteX9" fmla="*/ 2524125 w 4124325"/>
              <a:gd name="connsiteY9" fmla="*/ 495300 h 838200"/>
              <a:gd name="connsiteX10" fmla="*/ 2190750 w 4124325"/>
              <a:gd name="connsiteY10" fmla="*/ 838200 h 838200"/>
              <a:gd name="connsiteX11" fmla="*/ 4124325 w 4124325"/>
              <a:gd name="connsiteY11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285750 w 4124325"/>
              <a:gd name="connsiteY2" fmla="*/ 38100 h 838200"/>
              <a:gd name="connsiteX3" fmla="*/ 323850 w 4124325"/>
              <a:gd name="connsiteY3" fmla="*/ 57150 h 838200"/>
              <a:gd name="connsiteX4" fmla="*/ 323850 w 4124325"/>
              <a:gd name="connsiteY4" fmla="*/ 57150 h 838200"/>
              <a:gd name="connsiteX5" fmla="*/ 238125 w 4124325"/>
              <a:gd name="connsiteY5" fmla="*/ 352425 h 838200"/>
              <a:gd name="connsiteX6" fmla="*/ 971550 w 4124325"/>
              <a:gd name="connsiteY6" fmla="*/ 257175 h 838200"/>
              <a:gd name="connsiteX7" fmla="*/ 800100 w 4124325"/>
              <a:gd name="connsiteY7" fmla="*/ 609600 h 838200"/>
              <a:gd name="connsiteX8" fmla="*/ 2524125 w 4124325"/>
              <a:gd name="connsiteY8" fmla="*/ 495300 h 838200"/>
              <a:gd name="connsiteX9" fmla="*/ 2190750 w 4124325"/>
              <a:gd name="connsiteY9" fmla="*/ 838200 h 838200"/>
              <a:gd name="connsiteX10" fmla="*/ 4124325 w 4124325"/>
              <a:gd name="connsiteY10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323850 w 4124325"/>
              <a:gd name="connsiteY3" fmla="*/ 57150 h 838200"/>
              <a:gd name="connsiteX4" fmla="*/ 238125 w 4124325"/>
              <a:gd name="connsiteY4" fmla="*/ 352425 h 838200"/>
              <a:gd name="connsiteX5" fmla="*/ 971550 w 4124325"/>
              <a:gd name="connsiteY5" fmla="*/ 257175 h 838200"/>
              <a:gd name="connsiteX6" fmla="*/ 800100 w 4124325"/>
              <a:gd name="connsiteY6" fmla="*/ 60960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19050 h 857250"/>
              <a:gd name="connsiteX1" fmla="*/ 0 w 4124325"/>
              <a:gd name="connsiteY1" fmla="*/ 19050 h 857250"/>
              <a:gd name="connsiteX2" fmla="*/ 323850 w 4124325"/>
              <a:gd name="connsiteY2" fmla="*/ 76200 h 857250"/>
              <a:gd name="connsiteX3" fmla="*/ 400050 w 4124325"/>
              <a:gd name="connsiteY3" fmla="*/ 0 h 857250"/>
              <a:gd name="connsiteX4" fmla="*/ 238125 w 4124325"/>
              <a:gd name="connsiteY4" fmla="*/ 371475 h 857250"/>
              <a:gd name="connsiteX5" fmla="*/ 971550 w 4124325"/>
              <a:gd name="connsiteY5" fmla="*/ 276225 h 857250"/>
              <a:gd name="connsiteX6" fmla="*/ 800100 w 4124325"/>
              <a:gd name="connsiteY6" fmla="*/ 628650 h 857250"/>
              <a:gd name="connsiteX7" fmla="*/ 2524125 w 4124325"/>
              <a:gd name="connsiteY7" fmla="*/ 514350 h 857250"/>
              <a:gd name="connsiteX8" fmla="*/ 2190750 w 4124325"/>
              <a:gd name="connsiteY8" fmla="*/ 857250 h 857250"/>
              <a:gd name="connsiteX9" fmla="*/ 4124325 w 4124325"/>
              <a:gd name="connsiteY9" fmla="*/ 723900 h 85725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284758 w 4124325"/>
              <a:gd name="connsiteY6" fmla="*/ 43757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698"/>
              <a:gd name="connsiteX1" fmla="*/ 0 w 4124325"/>
              <a:gd name="connsiteY1" fmla="*/ 0 h 838698"/>
              <a:gd name="connsiteX2" fmla="*/ 323850 w 4124325"/>
              <a:gd name="connsiteY2" fmla="*/ 57150 h 838698"/>
              <a:gd name="connsiteX3" fmla="*/ 238125 w 4124325"/>
              <a:gd name="connsiteY3" fmla="*/ 352425 h 838698"/>
              <a:gd name="connsiteX4" fmla="*/ 971550 w 4124325"/>
              <a:gd name="connsiteY4" fmla="*/ 257175 h 838698"/>
              <a:gd name="connsiteX5" fmla="*/ 704684 w 4124325"/>
              <a:gd name="connsiteY5" fmla="*/ 629478 h 838698"/>
              <a:gd name="connsiteX6" fmla="*/ 2524125 w 4124325"/>
              <a:gd name="connsiteY6" fmla="*/ 495300 h 838698"/>
              <a:gd name="connsiteX7" fmla="*/ 2190750 w 4124325"/>
              <a:gd name="connsiteY7" fmla="*/ 838200 h 838698"/>
              <a:gd name="connsiteX8" fmla="*/ 4124325 w 4124325"/>
              <a:gd name="connsiteY8" fmla="*/ 704850 h 838698"/>
              <a:gd name="connsiteX0" fmla="*/ 0 w 5281240"/>
              <a:gd name="connsiteY0" fmla="*/ 0 h 838698"/>
              <a:gd name="connsiteX1" fmla="*/ 0 w 5281240"/>
              <a:gd name="connsiteY1" fmla="*/ 0 h 838698"/>
              <a:gd name="connsiteX2" fmla="*/ 323850 w 5281240"/>
              <a:gd name="connsiteY2" fmla="*/ 57150 h 838698"/>
              <a:gd name="connsiteX3" fmla="*/ 238125 w 5281240"/>
              <a:gd name="connsiteY3" fmla="*/ 352425 h 838698"/>
              <a:gd name="connsiteX4" fmla="*/ 971550 w 5281240"/>
              <a:gd name="connsiteY4" fmla="*/ 257175 h 838698"/>
              <a:gd name="connsiteX5" fmla="*/ 704684 w 5281240"/>
              <a:gd name="connsiteY5" fmla="*/ 629478 h 838698"/>
              <a:gd name="connsiteX6" fmla="*/ 2524125 w 5281240"/>
              <a:gd name="connsiteY6" fmla="*/ 495300 h 838698"/>
              <a:gd name="connsiteX7" fmla="*/ 2190750 w 5281240"/>
              <a:gd name="connsiteY7" fmla="*/ 838200 h 838698"/>
              <a:gd name="connsiteX8" fmla="*/ 5281240 w 5281240"/>
              <a:gd name="connsiteY8" fmla="*/ 617385 h 838698"/>
              <a:gd name="connsiteX0" fmla="*/ 0 w 7139742"/>
              <a:gd name="connsiteY0" fmla="*/ 0 h 838698"/>
              <a:gd name="connsiteX1" fmla="*/ 0 w 7139742"/>
              <a:gd name="connsiteY1" fmla="*/ 0 h 838698"/>
              <a:gd name="connsiteX2" fmla="*/ 323850 w 7139742"/>
              <a:gd name="connsiteY2" fmla="*/ 57150 h 838698"/>
              <a:gd name="connsiteX3" fmla="*/ 238125 w 7139742"/>
              <a:gd name="connsiteY3" fmla="*/ 352425 h 838698"/>
              <a:gd name="connsiteX4" fmla="*/ 971550 w 7139742"/>
              <a:gd name="connsiteY4" fmla="*/ 257175 h 838698"/>
              <a:gd name="connsiteX5" fmla="*/ 704684 w 7139742"/>
              <a:gd name="connsiteY5" fmla="*/ 629478 h 838698"/>
              <a:gd name="connsiteX6" fmla="*/ 2524125 w 7139742"/>
              <a:gd name="connsiteY6" fmla="*/ 495300 h 838698"/>
              <a:gd name="connsiteX7" fmla="*/ 2190750 w 7139742"/>
              <a:gd name="connsiteY7" fmla="*/ 838200 h 838698"/>
              <a:gd name="connsiteX8" fmla="*/ 7139742 w 7139742"/>
              <a:gd name="connsiteY8" fmla="*/ 608318 h 838698"/>
              <a:gd name="connsiteX0" fmla="*/ 0 w 7239467"/>
              <a:gd name="connsiteY0" fmla="*/ 0 h 838698"/>
              <a:gd name="connsiteX1" fmla="*/ 0 w 7239467"/>
              <a:gd name="connsiteY1" fmla="*/ 0 h 838698"/>
              <a:gd name="connsiteX2" fmla="*/ 323850 w 7239467"/>
              <a:gd name="connsiteY2" fmla="*/ 57150 h 838698"/>
              <a:gd name="connsiteX3" fmla="*/ 238125 w 7239467"/>
              <a:gd name="connsiteY3" fmla="*/ 352425 h 838698"/>
              <a:gd name="connsiteX4" fmla="*/ 971550 w 7239467"/>
              <a:gd name="connsiteY4" fmla="*/ 257175 h 838698"/>
              <a:gd name="connsiteX5" fmla="*/ 704684 w 7239467"/>
              <a:gd name="connsiteY5" fmla="*/ 629478 h 838698"/>
              <a:gd name="connsiteX6" fmla="*/ 2524125 w 7239467"/>
              <a:gd name="connsiteY6" fmla="*/ 495300 h 838698"/>
              <a:gd name="connsiteX7" fmla="*/ 2190750 w 7239467"/>
              <a:gd name="connsiteY7" fmla="*/ 838200 h 838698"/>
              <a:gd name="connsiteX8" fmla="*/ 7239467 w 723946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94137" h="838698">
                <a:moveTo>
                  <a:pt x="0" y="0"/>
                </a:moveTo>
                <a:lnTo>
                  <a:pt x="0" y="0"/>
                </a:lnTo>
                <a:cubicBezTo>
                  <a:pt x="107950" y="19050"/>
                  <a:pt x="386654" y="-32693"/>
                  <a:pt x="323850" y="57150"/>
                </a:cubicBezTo>
                <a:cubicBezTo>
                  <a:pt x="233116" y="186948"/>
                  <a:pt x="70540" y="342942"/>
                  <a:pt x="238125" y="352425"/>
                </a:cubicBezTo>
                <a:cubicBezTo>
                  <a:pt x="482600" y="320675"/>
                  <a:pt x="985493" y="129899"/>
                  <a:pt x="971550" y="257175"/>
                </a:cubicBezTo>
                <a:cubicBezTo>
                  <a:pt x="942229" y="426333"/>
                  <a:pt x="475587" y="595492"/>
                  <a:pt x="704684" y="629478"/>
                </a:cubicBezTo>
                <a:cubicBezTo>
                  <a:pt x="963446" y="669165"/>
                  <a:pt x="2681964" y="361122"/>
                  <a:pt x="2524125" y="495300"/>
                </a:cubicBezTo>
                <a:cubicBezTo>
                  <a:pt x="2413000" y="609600"/>
                  <a:pt x="1912261" y="851121"/>
                  <a:pt x="2190750" y="838200"/>
                </a:cubicBezTo>
                <a:cubicBezTo>
                  <a:pt x="3220913" y="764595"/>
                  <a:pt x="6218369" y="618462"/>
                  <a:pt x="7194137" y="608318"/>
                </a:cubicBezTo>
              </a:path>
            </a:pathLst>
          </a:cu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26"/>
          </a:p>
        </p:txBody>
      </p:sp>
    </p:spTree>
    <p:extLst>
      <p:ext uri="{BB962C8B-B14F-4D97-AF65-F5344CB8AC3E}">
        <p14:creationId xmlns:p14="http://schemas.microsoft.com/office/powerpoint/2010/main" val="22978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19753E-6 L -0.78889 0.04754 L -0.75556 -0.02191 L -0.91545 0.00988 L -0.91545 -4.19753E-6 L -0.89219 -0.05339 L -0.96111 -0.03364 L -0.96216 -0.04166 L -0.95104 -0.08703 L -0.97986 -0.08888 " pathEditMode="relative" rAng="0" ptsTypes="AAAAAAAAAA">
                                      <p:cBhvr>
                                        <p:cTn id="6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93" y="-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909;p44">
            <a:extLst>
              <a:ext uri="{FF2B5EF4-FFF2-40B4-BE49-F238E27FC236}">
                <a16:creationId xmlns:a16="http://schemas.microsoft.com/office/drawing/2014/main" id="{A7F0EA92-952A-439C-93D2-9786894CA253}"/>
              </a:ext>
            </a:extLst>
          </p:cNvPr>
          <p:cNvGrpSpPr/>
          <p:nvPr/>
        </p:nvGrpSpPr>
        <p:grpSpPr>
          <a:xfrm>
            <a:off x="367532" y="1293956"/>
            <a:ext cx="3528171" cy="3106500"/>
            <a:chOff x="457200" y="1257300"/>
            <a:chExt cx="3677700" cy="3106500"/>
          </a:xfrm>
          <a:noFill/>
        </p:grpSpPr>
        <p:sp>
          <p:nvSpPr>
            <p:cNvPr id="264" name="Google Shape;910;p44">
              <a:extLst>
                <a:ext uri="{FF2B5EF4-FFF2-40B4-BE49-F238E27FC236}">
                  <a16:creationId xmlns:a16="http://schemas.microsoft.com/office/drawing/2014/main" id="{2EFEB720-673D-4481-BC1A-EFB0757A5631}"/>
                </a:ext>
              </a:extLst>
            </p:cNvPr>
            <p:cNvSpPr/>
            <p:nvPr/>
          </p:nvSpPr>
          <p:spPr>
            <a:xfrm>
              <a:off x="457200" y="1257300"/>
              <a:ext cx="3677700" cy="310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5" name="Google Shape;911;p44">
              <a:extLst>
                <a:ext uri="{FF2B5EF4-FFF2-40B4-BE49-F238E27FC236}">
                  <a16:creationId xmlns:a16="http://schemas.microsoft.com/office/drawing/2014/main" id="{7C4E152A-F870-4AB2-A120-5009ED9460DF}"/>
                </a:ext>
              </a:extLst>
            </p:cNvPr>
            <p:cNvSpPr/>
            <p:nvPr/>
          </p:nvSpPr>
          <p:spPr>
            <a:xfrm>
              <a:off x="563475" y="1356025"/>
              <a:ext cx="3465300" cy="2908800"/>
            </a:xfrm>
            <a:prstGeom prst="rect">
              <a:avLst/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66" name="Google Shape;916;p44">
            <a:extLst>
              <a:ext uri="{FF2B5EF4-FFF2-40B4-BE49-F238E27FC236}">
                <a16:creationId xmlns:a16="http://schemas.microsoft.com/office/drawing/2014/main" id="{F7BDAA05-8E25-4DAE-AB8F-D2908908BB0E}"/>
              </a:ext>
            </a:extLst>
          </p:cNvPr>
          <p:cNvGrpSpPr/>
          <p:nvPr/>
        </p:nvGrpSpPr>
        <p:grpSpPr>
          <a:xfrm>
            <a:off x="1290357" y="2282923"/>
            <a:ext cx="1483093" cy="222003"/>
            <a:chOff x="5787377" y="2527937"/>
            <a:chExt cx="2131800" cy="222003"/>
          </a:xfrm>
        </p:grpSpPr>
        <p:sp>
          <p:nvSpPr>
            <p:cNvPr id="267" name="Google Shape;917;p44">
              <a:extLst>
                <a:ext uri="{FF2B5EF4-FFF2-40B4-BE49-F238E27FC236}">
                  <a16:creationId xmlns:a16="http://schemas.microsoft.com/office/drawing/2014/main" id="{4029B12B-9880-48EB-BE3F-0696EFE5E673}"/>
                </a:ext>
              </a:extLst>
            </p:cNvPr>
            <p:cNvSpPr/>
            <p:nvPr/>
          </p:nvSpPr>
          <p:spPr>
            <a:xfrm rot="5400000">
              <a:off x="6742277" y="1573040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8" name="Google Shape;918;p44">
              <a:extLst>
                <a:ext uri="{FF2B5EF4-FFF2-40B4-BE49-F238E27FC236}">
                  <a16:creationId xmlns:a16="http://schemas.microsoft.com/office/drawing/2014/main" id="{CF34F5A7-31C9-4384-9545-FDB73ED38D5B}"/>
                </a:ext>
              </a:extLst>
            </p:cNvPr>
            <p:cNvSpPr/>
            <p:nvPr/>
          </p:nvSpPr>
          <p:spPr>
            <a:xfrm rot="5400000">
              <a:off x="6149690" y="2165917"/>
              <a:ext cx="222000" cy="946040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69" name="Google Shape;919;p44">
            <a:extLst>
              <a:ext uri="{FF2B5EF4-FFF2-40B4-BE49-F238E27FC236}">
                <a16:creationId xmlns:a16="http://schemas.microsoft.com/office/drawing/2014/main" id="{27958A6B-9E71-4639-A2E1-C95D5945E796}"/>
              </a:ext>
            </a:extLst>
          </p:cNvPr>
          <p:cNvGrpSpPr/>
          <p:nvPr/>
        </p:nvGrpSpPr>
        <p:grpSpPr>
          <a:xfrm>
            <a:off x="1290300" y="2704014"/>
            <a:ext cx="1483316" cy="222020"/>
            <a:chOff x="5787200" y="3267142"/>
            <a:chExt cx="2132120" cy="222020"/>
          </a:xfrm>
        </p:grpSpPr>
        <p:sp>
          <p:nvSpPr>
            <p:cNvPr id="270" name="Google Shape;920;p44">
              <a:extLst>
                <a:ext uri="{FF2B5EF4-FFF2-40B4-BE49-F238E27FC236}">
                  <a16:creationId xmlns:a16="http://schemas.microsoft.com/office/drawing/2014/main" id="{A831A05B-3AD8-41DA-86D7-596B7354A8CB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1" name="Google Shape;921;p44">
              <a:extLst>
                <a:ext uri="{FF2B5EF4-FFF2-40B4-BE49-F238E27FC236}">
                  <a16:creationId xmlns:a16="http://schemas.microsoft.com/office/drawing/2014/main" id="{1078723B-A10A-4389-A6E1-E4FFED3FA925}"/>
                </a:ext>
              </a:extLst>
            </p:cNvPr>
            <p:cNvSpPr/>
            <p:nvPr/>
          </p:nvSpPr>
          <p:spPr>
            <a:xfrm rot="5400000">
              <a:off x="6149405" y="2904937"/>
              <a:ext cx="222006" cy="946415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72" name="Google Shape;922;p44">
            <a:extLst>
              <a:ext uri="{FF2B5EF4-FFF2-40B4-BE49-F238E27FC236}">
                <a16:creationId xmlns:a16="http://schemas.microsoft.com/office/drawing/2014/main" id="{B51C4336-E520-410C-AC63-603EFAE94BDD}"/>
              </a:ext>
            </a:extLst>
          </p:cNvPr>
          <p:cNvGrpSpPr/>
          <p:nvPr/>
        </p:nvGrpSpPr>
        <p:grpSpPr>
          <a:xfrm>
            <a:off x="1290351" y="3125143"/>
            <a:ext cx="1483098" cy="222000"/>
            <a:chOff x="5787512" y="3746832"/>
            <a:chExt cx="2131808" cy="222000"/>
          </a:xfrm>
        </p:grpSpPr>
        <p:sp>
          <p:nvSpPr>
            <p:cNvPr id="273" name="Google Shape;923;p44">
              <a:extLst>
                <a:ext uri="{FF2B5EF4-FFF2-40B4-BE49-F238E27FC236}">
                  <a16:creationId xmlns:a16="http://schemas.microsoft.com/office/drawing/2014/main" id="{71B444A0-0096-47DA-A560-00079DBEB43A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4" name="Google Shape;924;p44">
              <a:extLst>
                <a:ext uri="{FF2B5EF4-FFF2-40B4-BE49-F238E27FC236}">
                  <a16:creationId xmlns:a16="http://schemas.microsoft.com/office/drawing/2014/main" id="{BC376661-6409-4E5A-A59A-CFC6003AA874}"/>
                </a:ext>
              </a:extLst>
            </p:cNvPr>
            <p:cNvSpPr/>
            <p:nvPr/>
          </p:nvSpPr>
          <p:spPr>
            <a:xfrm rot="5400000">
              <a:off x="5735878" y="3806539"/>
              <a:ext cx="213914" cy="110645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sp>
        <p:nvSpPr>
          <p:cNvPr id="275" name="Google Shape;925;p44">
            <a:extLst>
              <a:ext uri="{FF2B5EF4-FFF2-40B4-BE49-F238E27FC236}">
                <a16:creationId xmlns:a16="http://schemas.microsoft.com/office/drawing/2014/main" id="{600D1D5D-6FEC-4058-A5DB-BA4296CCA16F}"/>
              </a:ext>
            </a:extLst>
          </p:cNvPr>
          <p:cNvSpPr txBox="1">
            <a:spLocks/>
          </p:cNvSpPr>
          <p:nvPr/>
        </p:nvSpPr>
        <p:spPr>
          <a:xfrm>
            <a:off x="2977839" y="3511541"/>
            <a:ext cx="915031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ar-SA" sz="1600" dirty="0">
                <a:solidFill>
                  <a:schemeClr val="tx1"/>
                </a:solidFill>
              </a:rPr>
              <a:t>.</a:t>
            </a:r>
            <a:r>
              <a:rPr lang="en-US" sz="1600" dirty="0">
                <a:solidFill>
                  <a:schemeClr val="tx1"/>
                </a:solidFill>
              </a:rPr>
              <a:t>3%</a:t>
            </a:r>
            <a:r>
              <a:rPr lang="en-US" sz="1600" dirty="0">
                <a:solidFill>
                  <a:schemeClr val="bg1"/>
                </a:solidFill>
              </a:rPr>
              <a:t>%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276" name="Google Shape;926;p44">
            <a:extLst>
              <a:ext uri="{FF2B5EF4-FFF2-40B4-BE49-F238E27FC236}">
                <a16:creationId xmlns:a16="http://schemas.microsoft.com/office/drawing/2014/main" id="{BA071379-0682-4431-B0B6-F6E0E07610AE}"/>
              </a:ext>
            </a:extLst>
          </p:cNvPr>
          <p:cNvSpPr txBox="1">
            <a:spLocks/>
          </p:cNvSpPr>
          <p:nvPr/>
        </p:nvSpPr>
        <p:spPr>
          <a:xfrm>
            <a:off x="2941807" y="3050443"/>
            <a:ext cx="9003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4.7%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278" name="Google Shape;928;p44">
            <a:extLst>
              <a:ext uri="{FF2B5EF4-FFF2-40B4-BE49-F238E27FC236}">
                <a16:creationId xmlns:a16="http://schemas.microsoft.com/office/drawing/2014/main" id="{28654EC7-4866-4338-828F-E57BB69AB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991" y="1477219"/>
            <a:ext cx="2141251" cy="48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cs typeface="Arial"/>
                <a:sym typeface="Arial"/>
              </a:rPr>
              <a:t>Exact match</a:t>
            </a:r>
          </a:p>
        </p:txBody>
      </p:sp>
      <p:sp>
        <p:nvSpPr>
          <p:cNvPr id="279" name="Google Shape;929;p44">
            <a:extLst>
              <a:ext uri="{FF2B5EF4-FFF2-40B4-BE49-F238E27FC236}">
                <a16:creationId xmlns:a16="http://schemas.microsoft.com/office/drawing/2014/main" id="{C3E90525-4B7D-4695-BC4A-CB5BDC68533A}"/>
              </a:ext>
            </a:extLst>
          </p:cNvPr>
          <p:cNvSpPr txBox="1">
            <a:spLocks/>
          </p:cNvSpPr>
          <p:nvPr/>
        </p:nvSpPr>
        <p:spPr>
          <a:xfrm>
            <a:off x="2840558" y="2615369"/>
            <a:ext cx="887516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44.2%</a:t>
            </a:r>
          </a:p>
        </p:txBody>
      </p:sp>
      <p:sp>
        <p:nvSpPr>
          <p:cNvPr id="280" name="Google Shape;930;p44">
            <a:extLst>
              <a:ext uri="{FF2B5EF4-FFF2-40B4-BE49-F238E27FC236}">
                <a16:creationId xmlns:a16="http://schemas.microsoft.com/office/drawing/2014/main" id="{824A439E-1A1C-453D-94AF-D54C92581E1F}"/>
              </a:ext>
            </a:extLst>
          </p:cNvPr>
          <p:cNvSpPr txBox="1">
            <a:spLocks/>
          </p:cNvSpPr>
          <p:nvPr/>
        </p:nvSpPr>
        <p:spPr>
          <a:xfrm>
            <a:off x="2837936" y="2201327"/>
            <a:ext cx="902278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44.2%</a:t>
            </a:r>
          </a:p>
        </p:txBody>
      </p:sp>
      <p:grpSp>
        <p:nvGrpSpPr>
          <p:cNvPr id="281" name="Google Shape;931;p44">
            <a:extLst>
              <a:ext uri="{FF2B5EF4-FFF2-40B4-BE49-F238E27FC236}">
                <a16:creationId xmlns:a16="http://schemas.microsoft.com/office/drawing/2014/main" id="{175113EC-86B3-44A4-B349-57E19A6B2F88}"/>
              </a:ext>
            </a:extLst>
          </p:cNvPr>
          <p:cNvGrpSpPr/>
          <p:nvPr/>
        </p:nvGrpSpPr>
        <p:grpSpPr>
          <a:xfrm>
            <a:off x="1290321" y="3546234"/>
            <a:ext cx="1483301" cy="222022"/>
            <a:chOff x="5787224" y="3267140"/>
            <a:chExt cx="2132096" cy="222022"/>
          </a:xfrm>
        </p:grpSpPr>
        <p:sp>
          <p:nvSpPr>
            <p:cNvPr id="282" name="Google Shape;932;p44">
              <a:extLst>
                <a:ext uri="{FF2B5EF4-FFF2-40B4-BE49-F238E27FC236}">
                  <a16:creationId xmlns:a16="http://schemas.microsoft.com/office/drawing/2014/main" id="{1E4B660E-44A6-4759-81C9-49A49A0D89AF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3" name="Google Shape;933;p44">
              <a:extLst>
                <a:ext uri="{FF2B5EF4-FFF2-40B4-BE49-F238E27FC236}">
                  <a16:creationId xmlns:a16="http://schemas.microsoft.com/office/drawing/2014/main" id="{3F7EC22B-7CF7-4EFC-A4A2-7188C2FD2D1A}"/>
                </a:ext>
              </a:extLst>
            </p:cNvPr>
            <p:cNvSpPr/>
            <p:nvPr/>
          </p:nvSpPr>
          <p:spPr>
            <a:xfrm rot="5400000">
              <a:off x="5709081" y="3345283"/>
              <a:ext cx="222001" cy="65716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88" name="Google Shape;909;p44">
            <a:extLst>
              <a:ext uri="{FF2B5EF4-FFF2-40B4-BE49-F238E27FC236}">
                <a16:creationId xmlns:a16="http://schemas.microsoft.com/office/drawing/2014/main" id="{289B1503-A065-4C7B-B0A6-C0423EEC80C0}"/>
              </a:ext>
            </a:extLst>
          </p:cNvPr>
          <p:cNvGrpSpPr/>
          <p:nvPr/>
        </p:nvGrpSpPr>
        <p:grpSpPr>
          <a:xfrm>
            <a:off x="5212027" y="1289731"/>
            <a:ext cx="3528171" cy="3106500"/>
            <a:chOff x="457200" y="1257300"/>
            <a:chExt cx="3677700" cy="3106500"/>
          </a:xfrm>
          <a:noFill/>
        </p:grpSpPr>
        <p:sp>
          <p:nvSpPr>
            <p:cNvPr id="289" name="Google Shape;910;p44">
              <a:extLst>
                <a:ext uri="{FF2B5EF4-FFF2-40B4-BE49-F238E27FC236}">
                  <a16:creationId xmlns:a16="http://schemas.microsoft.com/office/drawing/2014/main" id="{80AD0F6F-7324-4CAF-B682-A97CAA9CAB59}"/>
                </a:ext>
              </a:extLst>
            </p:cNvPr>
            <p:cNvSpPr/>
            <p:nvPr/>
          </p:nvSpPr>
          <p:spPr>
            <a:xfrm>
              <a:off x="457200" y="1257300"/>
              <a:ext cx="3677700" cy="310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0" name="Google Shape;911;p44">
              <a:extLst>
                <a:ext uri="{FF2B5EF4-FFF2-40B4-BE49-F238E27FC236}">
                  <a16:creationId xmlns:a16="http://schemas.microsoft.com/office/drawing/2014/main" id="{FF0E262B-16CB-423C-8DAE-16640E6E0F72}"/>
                </a:ext>
              </a:extLst>
            </p:cNvPr>
            <p:cNvSpPr/>
            <p:nvPr/>
          </p:nvSpPr>
          <p:spPr>
            <a:xfrm>
              <a:off x="563475" y="1356025"/>
              <a:ext cx="3465300" cy="2908800"/>
            </a:xfrm>
            <a:prstGeom prst="rect">
              <a:avLst/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91" name="Google Shape;916;p44">
            <a:extLst>
              <a:ext uri="{FF2B5EF4-FFF2-40B4-BE49-F238E27FC236}">
                <a16:creationId xmlns:a16="http://schemas.microsoft.com/office/drawing/2014/main" id="{95477757-16FC-4A11-8FB8-4035699EE1AB}"/>
              </a:ext>
            </a:extLst>
          </p:cNvPr>
          <p:cNvGrpSpPr/>
          <p:nvPr/>
        </p:nvGrpSpPr>
        <p:grpSpPr>
          <a:xfrm>
            <a:off x="6134852" y="2143771"/>
            <a:ext cx="1483093" cy="222020"/>
            <a:chOff x="5787377" y="2527920"/>
            <a:chExt cx="2131800" cy="222020"/>
          </a:xfrm>
        </p:grpSpPr>
        <p:sp>
          <p:nvSpPr>
            <p:cNvPr id="292" name="Google Shape;917;p44">
              <a:extLst>
                <a:ext uri="{FF2B5EF4-FFF2-40B4-BE49-F238E27FC236}">
                  <a16:creationId xmlns:a16="http://schemas.microsoft.com/office/drawing/2014/main" id="{9A00B9A5-229F-4DA2-94C9-E3B3B4B29ABA}"/>
                </a:ext>
              </a:extLst>
            </p:cNvPr>
            <p:cNvSpPr/>
            <p:nvPr/>
          </p:nvSpPr>
          <p:spPr>
            <a:xfrm rot="5400000">
              <a:off x="6742277" y="1573040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3" name="Google Shape;918;p44">
              <a:extLst>
                <a:ext uri="{FF2B5EF4-FFF2-40B4-BE49-F238E27FC236}">
                  <a16:creationId xmlns:a16="http://schemas.microsoft.com/office/drawing/2014/main" id="{F172C0E6-25B6-4E1F-BFB0-353B7DF5843B}"/>
                </a:ext>
              </a:extLst>
            </p:cNvPr>
            <p:cNvSpPr/>
            <p:nvPr/>
          </p:nvSpPr>
          <p:spPr>
            <a:xfrm rot="5400000">
              <a:off x="6438645" y="1876945"/>
              <a:ext cx="222016" cy="1523966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94" name="Google Shape;919;p44">
            <a:extLst>
              <a:ext uri="{FF2B5EF4-FFF2-40B4-BE49-F238E27FC236}">
                <a16:creationId xmlns:a16="http://schemas.microsoft.com/office/drawing/2014/main" id="{73365653-E763-4F08-8359-29F004962F59}"/>
              </a:ext>
            </a:extLst>
          </p:cNvPr>
          <p:cNvGrpSpPr/>
          <p:nvPr/>
        </p:nvGrpSpPr>
        <p:grpSpPr>
          <a:xfrm>
            <a:off x="6134793" y="2564879"/>
            <a:ext cx="1483316" cy="222020"/>
            <a:chOff x="5787199" y="3267142"/>
            <a:chExt cx="2132121" cy="222020"/>
          </a:xfrm>
        </p:grpSpPr>
        <p:sp>
          <p:nvSpPr>
            <p:cNvPr id="295" name="Google Shape;920;p44">
              <a:extLst>
                <a:ext uri="{FF2B5EF4-FFF2-40B4-BE49-F238E27FC236}">
                  <a16:creationId xmlns:a16="http://schemas.microsoft.com/office/drawing/2014/main" id="{30947A48-42BD-4254-AB80-76600D0BFFB9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6" name="Google Shape;921;p44">
              <a:extLst>
                <a:ext uri="{FF2B5EF4-FFF2-40B4-BE49-F238E27FC236}">
                  <a16:creationId xmlns:a16="http://schemas.microsoft.com/office/drawing/2014/main" id="{65A3A1EA-4D9D-40AC-905E-8B306D891769}"/>
                </a:ext>
              </a:extLst>
            </p:cNvPr>
            <p:cNvSpPr/>
            <p:nvPr/>
          </p:nvSpPr>
          <p:spPr>
            <a:xfrm rot="5400000">
              <a:off x="6438366" y="2615975"/>
              <a:ext cx="222007" cy="1524341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97" name="Google Shape;922;p44">
            <a:extLst>
              <a:ext uri="{FF2B5EF4-FFF2-40B4-BE49-F238E27FC236}">
                <a16:creationId xmlns:a16="http://schemas.microsoft.com/office/drawing/2014/main" id="{A787AA96-2C8A-4A75-BAC4-999EA2C368DE}"/>
              </a:ext>
            </a:extLst>
          </p:cNvPr>
          <p:cNvGrpSpPr/>
          <p:nvPr/>
        </p:nvGrpSpPr>
        <p:grpSpPr>
          <a:xfrm>
            <a:off x="6134846" y="2985970"/>
            <a:ext cx="1483099" cy="224613"/>
            <a:chOff x="5787511" y="3746794"/>
            <a:chExt cx="2131809" cy="224613"/>
          </a:xfrm>
        </p:grpSpPr>
        <p:sp>
          <p:nvSpPr>
            <p:cNvPr id="298" name="Google Shape;923;p44">
              <a:extLst>
                <a:ext uri="{FF2B5EF4-FFF2-40B4-BE49-F238E27FC236}">
                  <a16:creationId xmlns:a16="http://schemas.microsoft.com/office/drawing/2014/main" id="{2366E140-20AB-46A1-B098-3DCCEAB1BF8B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9" name="Google Shape;924;p44">
              <a:extLst>
                <a:ext uri="{FF2B5EF4-FFF2-40B4-BE49-F238E27FC236}">
                  <a16:creationId xmlns:a16="http://schemas.microsoft.com/office/drawing/2014/main" id="{C4E6DF6E-8BA0-48D6-B230-5B1D78DFDBC9}"/>
                </a:ext>
              </a:extLst>
            </p:cNvPr>
            <p:cNvSpPr/>
            <p:nvPr/>
          </p:nvSpPr>
          <p:spPr>
            <a:xfrm rot="5400000">
              <a:off x="5832353" y="3701952"/>
              <a:ext cx="224613" cy="314298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01" name="Google Shape;926;p44">
            <a:extLst>
              <a:ext uri="{FF2B5EF4-FFF2-40B4-BE49-F238E27FC236}">
                <a16:creationId xmlns:a16="http://schemas.microsoft.com/office/drawing/2014/main" id="{1F16C583-38FF-4529-BD8A-4C85D57238E2}"/>
              </a:ext>
            </a:extLst>
          </p:cNvPr>
          <p:cNvSpPr txBox="1">
            <a:spLocks/>
          </p:cNvSpPr>
          <p:nvPr/>
        </p:nvSpPr>
        <p:spPr>
          <a:xfrm>
            <a:off x="7830888" y="2897343"/>
            <a:ext cx="878481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9.5%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02" name="Google Shape;927;p44">
            <a:extLst>
              <a:ext uri="{FF2B5EF4-FFF2-40B4-BE49-F238E27FC236}">
                <a16:creationId xmlns:a16="http://schemas.microsoft.com/office/drawing/2014/main" id="{30BE9060-7986-4023-B00C-72FAE5762144}"/>
              </a:ext>
            </a:extLst>
          </p:cNvPr>
          <p:cNvSpPr txBox="1">
            <a:spLocks/>
          </p:cNvSpPr>
          <p:nvPr/>
        </p:nvSpPr>
        <p:spPr>
          <a:xfrm>
            <a:off x="7757498" y="3739555"/>
            <a:ext cx="878480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31.9%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03" name="Google Shape;928;p44">
            <a:extLst>
              <a:ext uri="{FF2B5EF4-FFF2-40B4-BE49-F238E27FC236}">
                <a16:creationId xmlns:a16="http://schemas.microsoft.com/office/drawing/2014/main" id="{6052E7ED-102C-4549-832A-C05427EC1E3B}"/>
              </a:ext>
            </a:extLst>
          </p:cNvPr>
          <p:cNvSpPr txBox="1">
            <a:spLocks/>
          </p:cNvSpPr>
          <p:nvPr/>
        </p:nvSpPr>
        <p:spPr>
          <a:xfrm>
            <a:off x="5824376" y="1477219"/>
            <a:ext cx="2303471" cy="48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cs typeface="Arial"/>
              </a:rPr>
              <a:t>part of and Includes</a:t>
            </a:r>
            <a:endParaRPr lang="en-US" sz="20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04" name="Google Shape;929;p44">
            <a:extLst>
              <a:ext uri="{FF2B5EF4-FFF2-40B4-BE49-F238E27FC236}">
                <a16:creationId xmlns:a16="http://schemas.microsoft.com/office/drawing/2014/main" id="{11812615-77B9-46BF-B12C-27734D88071E}"/>
              </a:ext>
            </a:extLst>
          </p:cNvPr>
          <p:cNvSpPr txBox="1">
            <a:spLocks/>
          </p:cNvSpPr>
          <p:nvPr/>
        </p:nvSpPr>
        <p:spPr>
          <a:xfrm>
            <a:off x="7694299" y="2476237"/>
            <a:ext cx="8784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73.3%</a:t>
            </a:r>
          </a:p>
        </p:txBody>
      </p:sp>
      <p:sp>
        <p:nvSpPr>
          <p:cNvPr id="305" name="Google Shape;930;p44">
            <a:extLst>
              <a:ext uri="{FF2B5EF4-FFF2-40B4-BE49-F238E27FC236}">
                <a16:creationId xmlns:a16="http://schemas.microsoft.com/office/drawing/2014/main" id="{4426542F-6E66-4392-91BB-3C5926634377}"/>
              </a:ext>
            </a:extLst>
          </p:cNvPr>
          <p:cNvSpPr txBox="1">
            <a:spLocks/>
          </p:cNvSpPr>
          <p:nvPr/>
        </p:nvSpPr>
        <p:spPr>
          <a:xfrm>
            <a:off x="7694299" y="2055131"/>
            <a:ext cx="8784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73.3%</a:t>
            </a:r>
          </a:p>
        </p:txBody>
      </p:sp>
      <p:grpSp>
        <p:nvGrpSpPr>
          <p:cNvPr id="306" name="Google Shape;931;p44">
            <a:extLst>
              <a:ext uri="{FF2B5EF4-FFF2-40B4-BE49-F238E27FC236}">
                <a16:creationId xmlns:a16="http://schemas.microsoft.com/office/drawing/2014/main" id="{6B7BF9E6-F4C0-4091-BF80-9E2FD85BC9CC}"/>
              </a:ext>
            </a:extLst>
          </p:cNvPr>
          <p:cNvGrpSpPr/>
          <p:nvPr/>
        </p:nvGrpSpPr>
        <p:grpSpPr>
          <a:xfrm>
            <a:off x="6134814" y="3407090"/>
            <a:ext cx="1483300" cy="222031"/>
            <a:chOff x="5787224" y="3267131"/>
            <a:chExt cx="2132096" cy="222031"/>
          </a:xfrm>
        </p:grpSpPr>
        <p:sp>
          <p:nvSpPr>
            <p:cNvPr id="307" name="Google Shape;932;p44">
              <a:extLst>
                <a:ext uri="{FF2B5EF4-FFF2-40B4-BE49-F238E27FC236}">
                  <a16:creationId xmlns:a16="http://schemas.microsoft.com/office/drawing/2014/main" id="{37C43DD4-6883-4E40-9A04-91080BCDDB04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8" name="Google Shape;933;p44">
              <a:extLst>
                <a:ext uri="{FF2B5EF4-FFF2-40B4-BE49-F238E27FC236}">
                  <a16:creationId xmlns:a16="http://schemas.microsoft.com/office/drawing/2014/main" id="{25666340-DDCA-4FC3-8482-3E0869865694}"/>
                </a:ext>
              </a:extLst>
            </p:cNvPr>
            <p:cNvSpPr/>
            <p:nvPr/>
          </p:nvSpPr>
          <p:spPr>
            <a:xfrm rot="5400000">
              <a:off x="5750298" y="3304057"/>
              <a:ext cx="222011" cy="148159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309" name="Google Shape;934;p44">
            <a:extLst>
              <a:ext uri="{FF2B5EF4-FFF2-40B4-BE49-F238E27FC236}">
                <a16:creationId xmlns:a16="http://schemas.microsoft.com/office/drawing/2014/main" id="{2E74FE45-EC6B-4282-B2AD-391747E39154}"/>
              </a:ext>
            </a:extLst>
          </p:cNvPr>
          <p:cNvGrpSpPr/>
          <p:nvPr/>
        </p:nvGrpSpPr>
        <p:grpSpPr>
          <a:xfrm>
            <a:off x="6134852" y="3828216"/>
            <a:ext cx="1483093" cy="222001"/>
            <a:chOff x="5787520" y="3746831"/>
            <a:chExt cx="2131800" cy="222001"/>
          </a:xfrm>
        </p:grpSpPr>
        <p:sp>
          <p:nvSpPr>
            <p:cNvPr id="310" name="Google Shape;935;p44">
              <a:extLst>
                <a:ext uri="{FF2B5EF4-FFF2-40B4-BE49-F238E27FC236}">
                  <a16:creationId xmlns:a16="http://schemas.microsoft.com/office/drawing/2014/main" id="{9EAD185A-F841-4F8B-83D6-38536729B514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1" name="Google Shape;936;p44">
              <a:extLst>
                <a:ext uri="{FF2B5EF4-FFF2-40B4-BE49-F238E27FC236}">
                  <a16:creationId xmlns:a16="http://schemas.microsoft.com/office/drawing/2014/main" id="{7C07A375-3893-447B-89AF-00AF465F4A54}"/>
                </a:ext>
              </a:extLst>
            </p:cNvPr>
            <p:cNvSpPr/>
            <p:nvPr/>
          </p:nvSpPr>
          <p:spPr>
            <a:xfrm rot="5400000">
              <a:off x="6026287" y="3508064"/>
              <a:ext cx="222000" cy="699533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12" name="Google Shape;928;p44">
            <a:extLst>
              <a:ext uri="{FF2B5EF4-FFF2-40B4-BE49-F238E27FC236}">
                <a16:creationId xmlns:a16="http://schemas.microsoft.com/office/drawing/2014/main" id="{352F4E13-3CBD-4D7F-83E2-EE54026978D9}"/>
              </a:ext>
            </a:extLst>
          </p:cNvPr>
          <p:cNvSpPr txBox="1">
            <a:spLocks/>
          </p:cNvSpPr>
          <p:nvPr/>
        </p:nvSpPr>
        <p:spPr>
          <a:xfrm>
            <a:off x="5472944" y="2094305"/>
            <a:ext cx="659456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  <a:sym typeface="Arial"/>
              </a:rPr>
              <a:t>Bert</a:t>
            </a:r>
          </a:p>
        </p:txBody>
      </p:sp>
      <p:sp>
        <p:nvSpPr>
          <p:cNvPr id="313" name="Google Shape;926;p44">
            <a:extLst>
              <a:ext uri="{FF2B5EF4-FFF2-40B4-BE49-F238E27FC236}">
                <a16:creationId xmlns:a16="http://schemas.microsoft.com/office/drawing/2014/main" id="{BE8136AC-FFA6-440B-80EF-B175734556DC}"/>
              </a:ext>
            </a:extLst>
          </p:cNvPr>
          <p:cNvSpPr txBox="1">
            <a:spLocks/>
          </p:cNvSpPr>
          <p:nvPr/>
        </p:nvSpPr>
        <p:spPr>
          <a:xfrm>
            <a:off x="7732615" y="3296643"/>
            <a:ext cx="1080273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6.13%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14" name="Google Shape;928;p44">
            <a:extLst>
              <a:ext uri="{FF2B5EF4-FFF2-40B4-BE49-F238E27FC236}">
                <a16:creationId xmlns:a16="http://schemas.microsoft.com/office/drawing/2014/main" id="{3BE5618C-2DCA-4604-824A-A4B7A910E651}"/>
              </a:ext>
            </a:extLst>
          </p:cNvPr>
          <p:cNvSpPr txBox="1">
            <a:spLocks/>
          </p:cNvSpPr>
          <p:nvPr/>
        </p:nvSpPr>
        <p:spPr>
          <a:xfrm>
            <a:off x="5474859" y="2962008"/>
            <a:ext cx="583634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Topic</a:t>
            </a:r>
            <a:endParaRPr lang="en-US" sz="16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16" name="Google Shape;928;p44">
            <a:extLst>
              <a:ext uri="{FF2B5EF4-FFF2-40B4-BE49-F238E27FC236}">
                <a16:creationId xmlns:a16="http://schemas.microsoft.com/office/drawing/2014/main" id="{328749C3-9019-4E4B-B1A8-1B16DABB8A1A}"/>
              </a:ext>
            </a:extLst>
          </p:cNvPr>
          <p:cNvSpPr txBox="1">
            <a:spLocks/>
          </p:cNvSpPr>
          <p:nvPr/>
        </p:nvSpPr>
        <p:spPr>
          <a:xfrm>
            <a:off x="5474858" y="3354388"/>
            <a:ext cx="657542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2500"/>
              <a:buFont typeface="Fira Sans Extra Condensed Medium"/>
              <a:buNone/>
              <a:defRPr sz="1100">
                <a:solidFill>
                  <a:schemeClr val="bg1"/>
                </a:solidFill>
                <a:latin typeface="Fira Sans Extra Condensed Medium"/>
                <a:ea typeface="Fira Sans Extra Condensed Medium"/>
              </a:defRPr>
            </a:lvl1pPr>
            <a:lvl2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317" name="Google Shape;928;p44">
            <a:extLst>
              <a:ext uri="{FF2B5EF4-FFF2-40B4-BE49-F238E27FC236}">
                <a16:creationId xmlns:a16="http://schemas.microsoft.com/office/drawing/2014/main" id="{E9AAEBD0-D06A-493B-B81B-4DA5B4F2F1B0}"/>
              </a:ext>
            </a:extLst>
          </p:cNvPr>
          <p:cNvSpPr txBox="1">
            <a:spLocks/>
          </p:cNvSpPr>
          <p:nvPr/>
        </p:nvSpPr>
        <p:spPr>
          <a:xfrm>
            <a:off x="5472944" y="3780568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TF-IDF</a:t>
            </a:r>
            <a:endParaRPr lang="en-US" sz="11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318" name="Google Shape;928;p44">
            <a:extLst>
              <a:ext uri="{FF2B5EF4-FFF2-40B4-BE49-F238E27FC236}">
                <a16:creationId xmlns:a16="http://schemas.microsoft.com/office/drawing/2014/main" id="{9A935FE3-5DC8-4AAF-9D4C-18B12008EFF3}"/>
              </a:ext>
            </a:extLst>
          </p:cNvPr>
          <p:cNvSpPr txBox="1">
            <a:spLocks/>
          </p:cNvSpPr>
          <p:nvPr/>
        </p:nvSpPr>
        <p:spPr>
          <a:xfrm>
            <a:off x="5474858" y="2530146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</a:rPr>
              <a:t>Doc2Vec</a:t>
            </a:r>
            <a:endParaRPr lang="en-US" sz="11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19" name="Google Shape;928;p44">
            <a:extLst>
              <a:ext uri="{FF2B5EF4-FFF2-40B4-BE49-F238E27FC236}">
                <a16:creationId xmlns:a16="http://schemas.microsoft.com/office/drawing/2014/main" id="{E70DB8FD-CDC5-4D43-B066-E3367361211E}"/>
              </a:ext>
            </a:extLst>
          </p:cNvPr>
          <p:cNvSpPr txBox="1">
            <a:spLocks/>
          </p:cNvSpPr>
          <p:nvPr/>
        </p:nvSpPr>
        <p:spPr>
          <a:xfrm>
            <a:off x="640123" y="2240384"/>
            <a:ext cx="659456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  <a:sym typeface="Arial"/>
              </a:rPr>
              <a:t>Bert</a:t>
            </a:r>
          </a:p>
        </p:txBody>
      </p:sp>
      <p:sp>
        <p:nvSpPr>
          <p:cNvPr id="320" name="Google Shape;928;p44">
            <a:extLst>
              <a:ext uri="{FF2B5EF4-FFF2-40B4-BE49-F238E27FC236}">
                <a16:creationId xmlns:a16="http://schemas.microsoft.com/office/drawing/2014/main" id="{CF235CE7-7CBA-421F-A7B7-B909D2EA4FEA}"/>
              </a:ext>
            </a:extLst>
          </p:cNvPr>
          <p:cNvSpPr txBox="1">
            <a:spLocks/>
          </p:cNvSpPr>
          <p:nvPr/>
        </p:nvSpPr>
        <p:spPr>
          <a:xfrm>
            <a:off x="642038" y="3108087"/>
            <a:ext cx="583634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Topic</a:t>
            </a:r>
            <a:endParaRPr lang="en-US" sz="16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21" name="Google Shape;928;p44">
            <a:extLst>
              <a:ext uri="{FF2B5EF4-FFF2-40B4-BE49-F238E27FC236}">
                <a16:creationId xmlns:a16="http://schemas.microsoft.com/office/drawing/2014/main" id="{EA42CEEE-DACC-47CE-B35A-2EA5AE1B962C}"/>
              </a:ext>
            </a:extLst>
          </p:cNvPr>
          <p:cNvSpPr txBox="1">
            <a:spLocks/>
          </p:cNvSpPr>
          <p:nvPr/>
        </p:nvSpPr>
        <p:spPr>
          <a:xfrm>
            <a:off x="642037" y="3500467"/>
            <a:ext cx="657542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2500"/>
              <a:buFont typeface="Fira Sans Extra Condensed Medium"/>
              <a:buNone/>
              <a:defRPr sz="1100">
                <a:solidFill>
                  <a:schemeClr val="bg1"/>
                </a:solidFill>
                <a:latin typeface="Fira Sans Extra Condensed Medium"/>
                <a:ea typeface="Fira Sans Extra Condensed Medium"/>
              </a:defRPr>
            </a:lvl1pPr>
            <a:lvl2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323" name="Google Shape;928;p44">
            <a:extLst>
              <a:ext uri="{FF2B5EF4-FFF2-40B4-BE49-F238E27FC236}">
                <a16:creationId xmlns:a16="http://schemas.microsoft.com/office/drawing/2014/main" id="{FD648A7E-8D5A-48EA-8C9A-3F19CFB57486}"/>
              </a:ext>
            </a:extLst>
          </p:cNvPr>
          <p:cNvSpPr txBox="1">
            <a:spLocks/>
          </p:cNvSpPr>
          <p:nvPr/>
        </p:nvSpPr>
        <p:spPr>
          <a:xfrm>
            <a:off x="642037" y="2676225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</a:rPr>
              <a:t>Doc2Vec</a:t>
            </a:r>
            <a:endParaRPr lang="en-US" sz="11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30" name="Google Shape;1505;p27">
            <a:extLst>
              <a:ext uri="{FF2B5EF4-FFF2-40B4-BE49-F238E27FC236}">
                <a16:creationId xmlns:a16="http://schemas.microsoft.com/office/drawing/2014/main" id="{B6B94386-844C-4D95-813C-2A703114E915}"/>
              </a:ext>
            </a:extLst>
          </p:cNvPr>
          <p:cNvSpPr txBox="1">
            <a:spLocks/>
          </p:cNvSpPr>
          <p:nvPr/>
        </p:nvSpPr>
        <p:spPr>
          <a:xfrm>
            <a:off x="478329" y="218543"/>
            <a:ext cx="2181051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GB" sz="1700" dirty="0">
                <a:solidFill>
                  <a:srgbClr val="FFFFFF"/>
                </a:solidFill>
                <a:highlight>
                  <a:srgbClr val="63CDC7"/>
                </a:highlight>
              </a:rPr>
              <a:t>Result</a:t>
            </a:r>
            <a:r>
              <a:rPr lang="en-US" sz="1700" dirty="0">
                <a:solidFill>
                  <a:srgbClr val="FFFFFF"/>
                </a:solidFill>
                <a:highlight>
                  <a:srgbClr val="63CDC7"/>
                </a:highlight>
              </a:rPr>
              <a:t>s without ranking</a:t>
            </a:r>
          </a:p>
        </p:txBody>
      </p:sp>
      <p:sp>
        <p:nvSpPr>
          <p:cNvPr id="61" name="Google Shape;718;p25">
            <a:extLst>
              <a:ext uri="{FF2B5EF4-FFF2-40B4-BE49-F238E27FC236}">
                <a16:creationId xmlns:a16="http://schemas.microsoft.com/office/drawing/2014/main" id="{E7FB539D-EEFC-4CEA-9DED-30BB38CC4FB3}"/>
              </a:ext>
            </a:extLst>
          </p:cNvPr>
          <p:cNvSpPr/>
          <p:nvPr/>
        </p:nvSpPr>
        <p:spPr>
          <a:xfrm>
            <a:off x="617262" y="550394"/>
            <a:ext cx="1904957" cy="45719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909;p44">
            <a:extLst>
              <a:ext uri="{FF2B5EF4-FFF2-40B4-BE49-F238E27FC236}">
                <a16:creationId xmlns:a16="http://schemas.microsoft.com/office/drawing/2014/main" id="{A7F0EA92-952A-439C-93D2-9786894CA253}"/>
              </a:ext>
            </a:extLst>
          </p:cNvPr>
          <p:cNvGrpSpPr/>
          <p:nvPr/>
        </p:nvGrpSpPr>
        <p:grpSpPr>
          <a:xfrm>
            <a:off x="367532" y="1293956"/>
            <a:ext cx="3528171" cy="3106500"/>
            <a:chOff x="457200" y="1257300"/>
            <a:chExt cx="3677700" cy="3106500"/>
          </a:xfrm>
          <a:noFill/>
        </p:grpSpPr>
        <p:sp>
          <p:nvSpPr>
            <p:cNvPr id="264" name="Google Shape;910;p44">
              <a:extLst>
                <a:ext uri="{FF2B5EF4-FFF2-40B4-BE49-F238E27FC236}">
                  <a16:creationId xmlns:a16="http://schemas.microsoft.com/office/drawing/2014/main" id="{2EFEB720-673D-4481-BC1A-EFB0757A5631}"/>
                </a:ext>
              </a:extLst>
            </p:cNvPr>
            <p:cNvSpPr/>
            <p:nvPr/>
          </p:nvSpPr>
          <p:spPr>
            <a:xfrm>
              <a:off x="457200" y="1257300"/>
              <a:ext cx="3677700" cy="310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5" name="Google Shape;911;p44">
              <a:extLst>
                <a:ext uri="{FF2B5EF4-FFF2-40B4-BE49-F238E27FC236}">
                  <a16:creationId xmlns:a16="http://schemas.microsoft.com/office/drawing/2014/main" id="{7C4E152A-F870-4AB2-A120-5009ED9460DF}"/>
                </a:ext>
              </a:extLst>
            </p:cNvPr>
            <p:cNvSpPr/>
            <p:nvPr/>
          </p:nvSpPr>
          <p:spPr>
            <a:xfrm>
              <a:off x="563475" y="1356025"/>
              <a:ext cx="3465300" cy="2908800"/>
            </a:xfrm>
            <a:prstGeom prst="rect">
              <a:avLst/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66" name="Google Shape;916;p44">
            <a:extLst>
              <a:ext uri="{FF2B5EF4-FFF2-40B4-BE49-F238E27FC236}">
                <a16:creationId xmlns:a16="http://schemas.microsoft.com/office/drawing/2014/main" id="{F7BDAA05-8E25-4DAE-AB8F-D2908908BB0E}"/>
              </a:ext>
            </a:extLst>
          </p:cNvPr>
          <p:cNvGrpSpPr/>
          <p:nvPr/>
        </p:nvGrpSpPr>
        <p:grpSpPr>
          <a:xfrm>
            <a:off x="1290357" y="2282923"/>
            <a:ext cx="1483093" cy="222003"/>
            <a:chOff x="5787377" y="2527937"/>
            <a:chExt cx="2131800" cy="222003"/>
          </a:xfrm>
        </p:grpSpPr>
        <p:sp>
          <p:nvSpPr>
            <p:cNvPr id="267" name="Google Shape;917;p44">
              <a:extLst>
                <a:ext uri="{FF2B5EF4-FFF2-40B4-BE49-F238E27FC236}">
                  <a16:creationId xmlns:a16="http://schemas.microsoft.com/office/drawing/2014/main" id="{4029B12B-9880-48EB-BE3F-0696EFE5E673}"/>
                </a:ext>
              </a:extLst>
            </p:cNvPr>
            <p:cNvSpPr/>
            <p:nvPr/>
          </p:nvSpPr>
          <p:spPr>
            <a:xfrm rot="5400000">
              <a:off x="6742277" y="1573040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8" name="Google Shape;918;p44">
              <a:extLst>
                <a:ext uri="{FF2B5EF4-FFF2-40B4-BE49-F238E27FC236}">
                  <a16:creationId xmlns:a16="http://schemas.microsoft.com/office/drawing/2014/main" id="{CF34F5A7-31C9-4384-9545-FDB73ED38D5B}"/>
                </a:ext>
              </a:extLst>
            </p:cNvPr>
            <p:cNvSpPr/>
            <p:nvPr/>
          </p:nvSpPr>
          <p:spPr>
            <a:xfrm rot="5400000">
              <a:off x="5896757" y="2418851"/>
              <a:ext cx="222000" cy="440171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69" name="Google Shape;919;p44">
            <a:extLst>
              <a:ext uri="{FF2B5EF4-FFF2-40B4-BE49-F238E27FC236}">
                <a16:creationId xmlns:a16="http://schemas.microsoft.com/office/drawing/2014/main" id="{27958A6B-9E71-4639-A2E1-C95D5945E796}"/>
              </a:ext>
            </a:extLst>
          </p:cNvPr>
          <p:cNvGrpSpPr/>
          <p:nvPr/>
        </p:nvGrpSpPr>
        <p:grpSpPr>
          <a:xfrm>
            <a:off x="1290300" y="2704014"/>
            <a:ext cx="1483316" cy="222020"/>
            <a:chOff x="5787200" y="3267142"/>
            <a:chExt cx="2132120" cy="222020"/>
          </a:xfrm>
        </p:grpSpPr>
        <p:sp>
          <p:nvSpPr>
            <p:cNvPr id="270" name="Google Shape;920;p44">
              <a:extLst>
                <a:ext uri="{FF2B5EF4-FFF2-40B4-BE49-F238E27FC236}">
                  <a16:creationId xmlns:a16="http://schemas.microsoft.com/office/drawing/2014/main" id="{A831A05B-3AD8-41DA-86D7-596B7354A8CB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1" name="Google Shape;921;p44">
              <a:extLst>
                <a:ext uri="{FF2B5EF4-FFF2-40B4-BE49-F238E27FC236}">
                  <a16:creationId xmlns:a16="http://schemas.microsoft.com/office/drawing/2014/main" id="{1078723B-A10A-4389-A6E1-E4FFED3FA925}"/>
                </a:ext>
              </a:extLst>
            </p:cNvPr>
            <p:cNvSpPr/>
            <p:nvPr/>
          </p:nvSpPr>
          <p:spPr>
            <a:xfrm rot="5400000">
              <a:off x="5952053" y="3102289"/>
              <a:ext cx="222006" cy="551711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72" name="Google Shape;922;p44">
            <a:extLst>
              <a:ext uri="{FF2B5EF4-FFF2-40B4-BE49-F238E27FC236}">
                <a16:creationId xmlns:a16="http://schemas.microsoft.com/office/drawing/2014/main" id="{B51C4336-E520-410C-AC63-603EFAE94BDD}"/>
              </a:ext>
            </a:extLst>
          </p:cNvPr>
          <p:cNvGrpSpPr/>
          <p:nvPr/>
        </p:nvGrpSpPr>
        <p:grpSpPr>
          <a:xfrm>
            <a:off x="1290351" y="3125143"/>
            <a:ext cx="1483099" cy="222000"/>
            <a:chOff x="5787511" y="3746832"/>
            <a:chExt cx="2131809" cy="222000"/>
          </a:xfrm>
        </p:grpSpPr>
        <p:sp>
          <p:nvSpPr>
            <p:cNvPr id="273" name="Google Shape;923;p44">
              <a:extLst>
                <a:ext uri="{FF2B5EF4-FFF2-40B4-BE49-F238E27FC236}">
                  <a16:creationId xmlns:a16="http://schemas.microsoft.com/office/drawing/2014/main" id="{71B444A0-0096-47DA-A560-00079DBEB43A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4" name="Google Shape;924;p44">
              <a:extLst>
                <a:ext uri="{FF2B5EF4-FFF2-40B4-BE49-F238E27FC236}">
                  <a16:creationId xmlns:a16="http://schemas.microsoft.com/office/drawing/2014/main" id="{BC376661-6409-4E5A-A59A-CFC6003AA874}"/>
                </a:ext>
              </a:extLst>
            </p:cNvPr>
            <p:cNvSpPr/>
            <p:nvPr/>
          </p:nvSpPr>
          <p:spPr>
            <a:xfrm rot="5400000">
              <a:off x="5714427" y="3827990"/>
              <a:ext cx="213914" cy="67745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sp>
        <p:nvSpPr>
          <p:cNvPr id="275" name="Google Shape;925;p44">
            <a:extLst>
              <a:ext uri="{FF2B5EF4-FFF2-40B4-BE49-F238E27FC236}">
                <a16:creationId xmlns:a16="http://schemas.microsoft.com/office/drawing/2014/main" id="{600D1D5D-6FEC-4058-A5DB-BA4296CCA16F}"/>
              </a:ext>
            </a:extLst>
          </p:cNvPr>
          <p:cNvSpPr txBox="1">
            <a:spLocks/>
          </p:cNvSpPr>
          <p:nvPr/>
        </p:nvSpPr>
        <p:spPr>
          <a:xfrm>
            <a:off x="2834284" y="3532772"/>
            <a:ext cx="915031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r>
              <a:rPr lang="ar-SA" sz="16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ar-SA" sz="1600" dirty="0">
                <a:solidFill>
                  <a:schemeClr val="tx1"/>
                </a:solidFill>
              </a:rPr>
              <a:t>9</a:t>
            </a:r>
            <a:r>
              <a:rPr lang="en-US" sz="1600" dirty="0">
                <a:solidFill>
                  <a:schemeClr val="tx1"/>
                </a:solidFill>
              </a:rPr>
              <a:t>%</a:t>
            </a:r>
            <a:r>
              <a:rPr lang="en-US" sz="1600" dirty="0">
                <a:solidFill>
                  <a:schemeClr val="bg1"/>
                </a:solidFill>
              </a:rPr>
              <a:t>%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276" name="Google Shape;926;p44">
            <a:extLst>
              <a:ext uri="{FF2B5EF4-FFF2-40B4-BE49-F238E27FC236}">
                <a16:creationId xmlns:a16="http://schemas.microsoft.com/office/drawing/2014/main" id="{BA071379-0682-4431-B0B6-F6E0E07610AE}"/>
              </a:ext>
            </a:extLst>
          </p:cNvPr>
          <p:cNvSpPr txBox="1">
            <a:spLocks/>
          </p:cNvSpPr>
          <p:nvPr/>
        </p:nvSpPr>
        <p:spPr>
          <a:xfrm>
            <a:off x="2849804" y="3036478"/>
            <a:ext cx="9003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2.7%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278" name="Google Shape;928;p44">
            <a:extLst>
              <a:ext uri="{FF2B5EF4-FFF2-40B4-BE49-F238E27FC236}">
                <a16:creationId xmlns:a16="http://schemas.microsoft.com/office/drawing/2014/main" id="{28654EC7-4866-4338-828F-E57BB69AB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991" y="1477219"/>
            <a:ext cx="2141251" cy="48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cs typeface="Arial"/>
                <a:sym typeface="Arial"/>
              </a:rPr>
              <a:t>Exact match</a:t>
            </a:r>
          </a:p>
        </p:txBody>
      </p:sp>
      <p:sp>
        <p:nvSpPr>
          <p:cNvPr id="279" name="Google Shape;929;p44">
            <a:extLst>
              <a:ext uri="{FF2B5EF4-FFF2-40B4-BE49-F238E27FC236}">
                <a16:creationId xmlns:a16="http://schemas.microsoft.com/office/drawing/2014/main" id="{C3E90525-4B7D-4695-BC4A-CB5BDC68533A}"/>
              </a:ext>
            </a:extLst>
          </p:cNvPr>
          <p:cNvSpPr txBox="1">
            <a:spLocks/>
          </p:cNvSpPr>
          <p:nvPr/>
        </p:nvSpPr>
        <p:spPr>
          <a:xfrm>
            <a:off x="2840558" y="2615369"/>
            <a:ext cx="887516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20.2%</a:t>
            </a:r>
          </a:p>
        </p:txBody>
      </p:sp>
      <p:sp>
        <p:nvSpPr>
          <p:cNvPr id="280" name="Google Shape;930;p44">
            <a:extLst>
              <a:ext uri="{FF2B5EF4-FFF2-40B4-BE49-F238E27FC236}">
                <a16:creationId xmlns:a16="http://schemas.microsoft.com/office/drawing/2014/main" id="{824A439E-1A1C-453D-94AF-D54C92581E1F}"/>
              </a:ext>
            </a:extLst>
          </p:cNvPr>
          <p:cNvSpPr txBox="1">
            <a:spLocks/>
          </p:cNvSpPr>
          <p:nvPr/>
        </p:nvSpPr>
        <p:spPr>
          <a:xfrm>
            <a:off x="2837936" y="2201327"/>
            <a:ext cx="902278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19.3%</a:t>
            </a:r>
          </a:p>
        </p:txBody>
      </p:sp>
      <p:grpSp>
        <p:nvGrpSpPr>
          <p:cNvPr id="281" name="Google Shape;931;p44">
            <a:extLst>
              <a:ext uri="{FF2B5EF4-FFF2-40B4-BE49-F238E27FC236}">
                <a16:creationId xmlns:a16="http://schemas.microsoft.com/office/drawing/2014/main" id="{175113EC-86B3-44A4-B349-57E19A6B2F88}"/>
              </a:ext>
            </a:extLst>
          </p:cNvPr>
          <p:cNvGrpSpPr/>
          <p:nvPr/>
        </p:nvGrpSpPr>
        <p:grpSpPr>
          <a:xfrm>
            <a:off x="1290319" y="3546236"/>
            <a:ext cx="1483305" cy="222020"/>
            <a:chOff x="5787219" y="3267142"/>
            <a:chExt cx="2132101" cy="222020"/>
          </a:xfrm>
        </p:grpSpPr>
        <p:sp>
          <p:nvSpPr>
            <p:cNvPr id="282" name="Google Shape;932;p44">
              <a:extLst>
                <a:ext uri="{FF2B5EF4-FFF2-40B4-BE49-F238E27FC236}">
                  <a16:creationId xmlns:a16="http://schemas.microsoft.com/office/drawing/2014/main" id="{1E4B660E-44A6-4759-81C9-49A49A0D89AF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3" name="Google Shape;933;p44">
              <a:extLst>
                <a:ext uri="{FF2B5EF4-FFF2-40B4-BE49-F238E27FC236}">
                  <a16:creationId xmlns:a16="http://schemas.microsoft.com/office/drawing/2014/main" id="{3F7EC22B-7CF7-4EFC-A4A2-7188C2FD2D1A}"/>
                </a:ext>
              </a:extLst>
            </p:cNvPr>
            <p:cNvSpPr/>
            <p:nvPr/>
          </p:nvSpPr>
          <p:spPr>
            <a:xfrm rot="5400000">
              <a:off x="5710114" y="3344247"/>
              <a:ext cx="222001" cy="67791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88" name="Google Shape;909;p44">
            <a:extLst>
              <a:ext uri="{FF2B5EF4-FFF2-40B4-BE49-F238E27FC236}">
                <a16:creationId xmlns:a16="http://schemas.microsoft.com/office/drawing/2014/main" id="{289B1503-A065-4C7B-B0A6-C0423EEC80C0}"/>
              </a:ext>
            </a:extLst>
          </p:cNvPr>
          <p:cNvGrpSpPr/>
          <p:nvPr/>
        </p:nvGrpSpPr>
        <p:grpSpPr>
          <a:xfrm>
            <a:off x="5212027" y="1289731"/>
            <a:ext cx="3528171" cy="3106500"/>
            <a:chOff x="457200" y="1257300"/>
            <a:chExt cx="3677700" cy="3106500"/>
          </a:xfrm>
          <a:noFill/>
        </p:grpSpPr>
        <p:sp>
          <p:nvSpPr>
            <p:cNvPr id="289" name="Google Shape;910;p44">
              <a:extLst>
                <a:ext uri="{FF2B5EF4-FFF2-40B4-BE49-F238E27FC236}">
                  <a16:creationId xmlns:a16="http://schemas.microsoft.com/office/drawing/2014/main" id="{80AD0F6F-7324-4CAF-B682-A97CAA9CAB59}"/>
                </a:ext>
              </a:extLst>
            </p:cNvPr>
            <p:cNvSpPr/>
            <p:nvPr/>
          </p:nvSpPr>
          <p:spPr>
            <a:xfrm>
              <a:off x="457200" y="1257300"/>
              <a:ext cx="3677700" cy="310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0" name="Google Shape;911;p44">
              <a:extLst>
                <a:ext uri="{FF2B5EF4-FFF2-40B4-BE49-F238E27FC236}">
                  <a16:creationId xmlns:a16="http://schemas.microsoft.com/office/drawing/2014/main" id="{FF0E262B-16CB-423C-8DAE-16640E6E0F72}"/>
                </a:ext>
              </a:extLst>
            </p:cNvPr>
            <p:cNvSpPr/>
            <p:nvPr/>
          </p:nvSpPr>
          <p:spPr>
            <a:xfrm>
              <a:off x="563475" y="1356025"/>
              <a:ext cx="3465300" cy="2908800"/>
            </a:xfrm>
            <a:prstGeom prst="rect">
              <a:avLst/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91" name="Google Shape;916;p44">
            <a:extLst>
              <a:ext uri="{FF2B5EF4-FFF2-40B4-BE49-F238E27FC236}">
                <a16:creationId xmlns:a16="http://schemas.microsoft.com/office/drawing/2014/main" id="{95477757-16FC-4A11-8FB8-4035699EE1AB}"/>
              </a:ext>
            </a:extLst>
          </p:cNvPr>
          <p:cNvGrpSpPr/>
          <p:nvPr/>
        </p:nvGrpSpPr>
        <p:grpSpPr>
          <a:xfrm>
            <a:off x="6134852" y="2141220"/>
            <a:ext cx="1483093" cy="224571"/>
            <a:chOff x="5787377" y="2525369"/>
            <a:chExt cx="2131800" cy="224571"/>
          </a:xfrm>
        </p:grpSpPr>
        <p:sp>
          <p:nvSpPr>
            <p:cNvPr id="292" name="Google Shape;917;p44">
              <a:extLst>
                <a:ext uri="{FF2B5EF4-FFF2-40B4-BE49-F238E27FC236}">
                  <a16:creationId xmlns:a16="http://schemas.microsoft.com/office/drawing/2014/main" id="{9A00B9A5-229F-4DA2-94C9-E3B3B4B29ABA}"/>
                </a:ext>
              </a:extLst>
            </p:cNvPr>
            <p:cNvSpPr/>
            <p:nvPr/>
          </p:nvSpPr>
          <p:spPr>
            <a:xfrm rot="5400000">
              <a:off x="6742277" y="1573040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3" name="Google Shape;918;p44">
              <a:extLst>
                <a:ext uri="{FF2B5EF4-FFF2-40B4-BE49-F238E27FC236}">
                  <a16:creationId xmlns:a16="http://schemas.microsoft.com/office/drawing/2014/main" id="{F172C0E6-25B6-4E1F-BFB0-353B7DF5843B}"/>
                </a:ext>
              </a:extLst>
            </p:cNvPr>
            <p:cNvSpPr/>
            <p:nvPr/>
          </p:nvSpPr>
          <p:spPr>
            <a:xfrm rot="5400000">
              <a:off x="5986857" y="2326181"/>
              <a:ext cx="224571" cy="622947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94" name="Google Shape;919;p44">
            <a:extLst>
              <a:ext uri="{FF2B5EF4-FFF2-40B4-BE49-F238E27FC236}">
                <a16:creationId xmlns:a16="http://schemas.microsoft.com/office/drawing/2014/main" id="{73365653-E763-4F08-8359-29F004962F59}"/>
              </a:ext>
            </a:extLst>
          </p:cNvPr>
          <p:cNvGrpSpPr/>
          <p:nvPr/>
        </p:nvGrpSpPr>
        <p:grpSpPr>
          <a:xfrm>
            <a:off x="6134793" y="2564899"/>
            <a:ext cx="1483317" cy="222000"/>
            <a:chOff x="5787198" y="3267162"/>
            <a:chExt cx="2132122" cy="222000"/>
          </a:xfrm>
        </p:grpSpPr>
        <p:sp>
          <p:nvSpPr>
            <p:cNvPr id="295" name="Google Shape;920;p44">
              <a:extLst>
                <a:ext uri="{FF2B5EF4-FFF2-40B4-BE49-F238E27FC236}">
                  <a16:creationId xmlns:a16="http://schemas.microsoft.com/office/drawing/2014/main" id="{30947A48-42BD-4254-AB80-76600D0BFFB9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6" name="Google Shape;921;p44">
              <a:extLst>
                <a:ext uri="{FF2B5EF4-FFF2-40B4-BE49-F238E27FC236}">
                  <a16:creationId xmlns:a16="http://schemas.microsoft.com/office/drawing/2014/main" id="{65A3A1EA-4D9D-40AC-905E-8B306D891769}"/>
                </a:ext>
              </a:extLst>
            </p:cNvPr>
            <p:cNvSpPr/>
            <p:nvPr/>
          </p:nvSpPr>
          <p:spPr>
            <a:xfrm rot="5400000">
              <a:off x="6040826" y="3020388"/>
              <a:ext cx="215135" cy="722392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297" name="Google Shape;922;p44">
            <a:extLst>
              <a:ext uri="{FF2B5EF4-FFF2-40B4-BE49-F238E27FC236}">
                <a16:creationId xmlns:a16="http://schemas.microsoft.com/office/drawing/2014/main" id="{A787AA96-2C8A-4A75-BAC4-999EA2C368DE}"/>
              </a:ext>
            </a:extLst>
          </p:cNvPr>
          <p:cNvGrpSpPr/>
          <p:nvPr/>
        </p:nvGrpSpPr>
        <p:grpSpPr>
          <a:xfrm>
            <a:off x="6134846" y="2985969"/>
            <a:ext cx="1483098" cy="224616"/>
            <a:chOff x="5787512" y="3746793"/>
            <a:chExt cx="2131808" cy="224616"/>
          </a:xfrm>
        </p:grpSpPr>
        <p:sp>
          <p:nvSpPr>
            <p:cNvPr id="298" name="Google Shape;923;p44">
              <a:extLst>
                <a:ext uri="{FF2B5EF4-FFF2-40B4-BE49-F238E27FC236}">
                  <a16:creationId xmlns:a16="http://schemas.microsoft.com/office/drawing/2014/main" id="{2366E140-20AB-46A1-B098-3DCCEAB1BF8B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9" name="Google Shape;924;p44">
              <a:extLst>
                <a:ext uri="{FF2B5EF4-FFF2-40B4-BE49-F238E27FC236}">
                  <a16:creationId xmlns:a16="http://schemas.microsoft.com/office/drawing/2014/main" id="{C4E6DF6E-8BA0-48D6-B230-5B1D78DFDBC9}"/>
                </a:ext>
              </a:extLst>
            </p:cNvPr>
            <p:cNvSpPr/>
            <p:nvPr/>
          </p:nvSpPr>
          <p:spPr>
            <a:xfrm rot="5400000">
              <a:off x="5730377" y="3803928"/>
              <a:ext cx="224616" cy="110346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01" name="Google Shape;926;p44">
            <a:extLst>
              <a:ext uri="{FF2B5EF4-FFF2-40B4-BE49-F238E27FC236}">
                <a16:creationId xmlns:a16="http://schemas.microsoft.com/office/drawing/2014/main" id="{1F16C583-38FF-4529-BD8A-4C85D57238E2}"/>
              </a:ext>
            </a:extLst>
          </p:cNvPr>
          <p:cNvSpPr txBox="1">
            <a:spLocks/>
          </p:cNvSpPr>
          <p:nvPr/>
        </p:nvSpPr>
        <p:spPr>
          <a:xfrm>
            <a:off x="7797409" y="2897343"/>
            <a:ext cx="878481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4.6%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02" name="Google Shape;927;p44">
            <a:extLst>
              <a:ext uri="{FF2B5EF4-FFF2-40B4-BE49-F238E27FC236}">
                <a16:creationId xmlns:a16="http://schemas.microsoft.com/office/drawing/2014/main" id="{30BE9060-7986-4023-B00C-72FAE5762144}"/>
              </a:ext>
            </a:extLst>
          </p:cNvPr>
          <p:cNvSpPr txBox="1">
            <a:spLocks/>
          </p:cNvSpPr>
          <p:nvPr/>
        </p:nvSpPr>
        <p:spPr>
          <a:xfrm>
            <a:off x="7659085" y="3739555"/>
            <a:ext cx="944089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28.8 %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03" name="Google Shape;928;p44">
            <a:extLst>
              <a:ext uri="{FF2B5EF4-FFF2-40B4-BE49-F238E27FC236}">
                <a16:creationId xmlns:a16="http://schemas.microsoft.com/office/drawing/2014/main" id="{6052E7ED-102C-4549-832A-C05427EC1E3B}"/>
              </a:ext>
            </a:extLst>
          </p:cNvPr>
          <p:cNvSpPr txBox="1">
            <a:spLocks/>
          </p:cNvSpPr>
          <p:nvPr/>
        </p:nvSpPr>
        <p:spPr>
          <a:xfrm>
            <a:off x="5824376" y="1477219"/>
            <a:ext cx="2303471" cy="48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cs typeface="Arial"/>
              </a:rPr>
              <a:t>part of and Includes</a:t>
            </a:r>
            <a:endParaRPr lang="en-US" sz="20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04" name="Google Shape;929;p44">
            <a:extLst>
              <a:ext uri="{FF2B5EF4-FFF2-40B4-BE49-F238E27FC236}">
                <a16:creationId xmlns:a16="http://schemas.microsoft.com/office/drawing/2014/main" id="{11812615-77B9-46BF-B12C-27734D88071E}"/>
              </a:ext>
            </a:extLst>
          </p:cNvPr>
          <p:cNvSpPr txBox="1">
            <a:spLocks/>
          </p:cNvSpPr>
          <p:nvPr/>
        </p:nvSpPr>
        <p:spPr>
          <a:xfrm>
            <a:off x="7694299" y="2476237"/>
            <a:ext cx="8784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33.7%</a:t>
            </a:r>
          </a:p>
        </p:txBody>
      </p:sp>
      <p:sp>
        <p:nvSpPr>
          <p:cNvPr id="305" name="Google Shape;930;p44">
            <a:extLst>
              <a:ext uri="{FF2B5EF4-FFF2-40B4-BE49-F238E27FC236}">
                <a16:creationId xmlns:a16="http://schemas.microsoft.com/office/drawing/2014/main" id="{4426542F-6E66-4392-91BB-3C5926634377}"/>
              </a:ext>
            </a:extLst>
          </p:cNvPr>
          <p:cNvSpPr txBox="1">
            <a:spLocks/>
          </p:cNvSpPr>
          <p:nvPr/>
        </p:nvSpPr>
        <p:spPr>
          <a:xfrm>
            <a:off x="7694299" y="2055131"/>
            <a:ext cx="878482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32.8%</a:t>
            </a:r>
          </a:p>
        </p:txBody>
      </p:sp>
      <p:grpSp>
        <p:nvGrpSpPr>
          <p:cNvPr id="306" name="Google Shape;931;p44">
            <a:extLst>
              <a:ext uri="{FF2B5EF4-FFF2-40B4-BE49-F238E27FC236}">
                <a16:creationId xmlns:a16="http://schemas.microsoft.com/office/drawing/2014/main" id="{6B7BF9E6-F4C0-4091-BF80-9E2FD85BC9CC}"/>
              </a:ext>
            </a:extLst>
          </p:cNvPr>
          <p:cNvGrpSpPr/>
          <p:nvPr/>
        </p:nvGrpSpPr>
        <p:grpSpPr>
          <a:xfrm>
            <a:off x="6134816" y="3407121"/>
            <a:ext cx="1483302" cy="222000"/>
            <a:chOff x="5787223" y="3267162"/>
            <a:chExt cx="2132097" cy="222000"/>
          </a:xfrm>
        </p:grpSpPr>
        <p:sp>
          <p:nvSpPr>
            <p:cNvPr id="307" name="Google Shape;932;p44">
              <a:extLst>
                <a:ext uri="{FF2B5EF4-FFF2-40B4-BE49-F238E27FC236}">
                  <a16:creationId xmlns:a16="http://schemas.microsoft.com/office/drawing/2014/main" id="{37C43DD4-6883-4E40-9A04-91080BCDDB04}"/>
                </a:ext>
              </a:extLst>
            </p:cNvPr>
            <p:cNvSpPr/>
            <p:nvPr/>
          </p:nvSpPr>
          <p:spPr>
            <a:xfrm rot="5400000">
              <a:off x="6742420" y="231226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8" name="Google Shape;933;p44">
              <a:extLst>
                <a:ext uri="{FF2B5EF4-FFF2-40B4-BE49-F238E27FC236}">
                  <a16:creationId xmlns:a16="http://schemas.microsoft.com/office/drawing/2014/main" id="{25666340-DDCA-4FC3-8482-3E0869865694}"/>
                </a:ext>
              </a:extLst>
            </p:cNvPr>
            <p:cNvSpPr/>
            <p:nvPr/>
          </p:nvSpPr>
          <p:spPr>
            <a:xfrm rot="5400000">
              <a:off x="5767319" y="3289626"/>
              <a:ext cx="219421" cy="179613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</p:grpSp>
      <p:grpSp>
        <p:nvGrpSpPr>
          <p:cNvPr id="309" name="Google Shape;934;p44">
            <a:extLst>
              <a:ext uri="{FF2B5EF4-FFF2-40B4-BE49-F238E27FC236}">
                <a16:creationId xmlns:a16="http://schemas.microsoft.com/office/drawing/2014/main" id="{2E74FE45-EC6B-4282-B2AD-391747E39154}"/>
              </a:ext>
            </a:extLst>
          </p:cNvPr>
          <p:cNvGrpSpPr/>
          <p:nvPr/>
        </p:nvGrpSpPr>
        <p:grpSpPr>
          <a:xfrm>
            <a:off x="6134852" y="3825660"/>
            <a:ext cx="1483093" cy="224557"/>
            <a:chOff x="5787520" y="3744275"/>
            <a:chExt cx="2131800" cy="224557"/>
          </a:xfrm>
        </p:grpSpPr>
        <p:sp>
          <p:nvSpPr>
            <p:cNvPr id="310" name="Google Shape;935;p44">
              <a:extLst>
                <a:ext uri="{FF2B5EF4-FFF2-40B4-BE49-F238E27FC236}">
                  <a16:creationId xmlns:a16="http://schemas.microsoft.com/office/drawing/2014/main" id="{9EAD185A-F841-4F8B-83D6-38536729B514}"/>
                </a:ext>
              </a:extLst>
            </p:cNvPr>
            <p:cNvSpPr/>
            <p:nvPr/>
          </p:nvSpPr>
          <p:spPr>
            <a:xfrm rot="5400000">
              <a:off x="6742420" y="2791932"/>
              <a:ext cx="222000" cy="2131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1" name="Google Shape;936;p44">
              <a:extLst>
                <a:ext uri="{FF2B5EF4-FFF2-40B4-BE49-F238E27FC236}">
                  <a16:creationId xmlns:a16="http://schemas.microsoft.com/office/drawing/2014/main" id="{7C07A375-3893-447B-89AF-00AF465F4A54}"/>
                </a:ext>
              </a:extLst>
            </p:cNvPr>
            <p:cNvSpPr/>
            <p:nvPr/>
          </p:nvSpPr>
          <p:spPr>
            <a:xfrm rot="5400000">
              <a:off x="5926810" y="3604986"/>
              <a:ext cx="224556" cy="503134"/>
            </a:xfrm>
            <a:prstGeom prst="rect">
              <a:avLst/>
            </a:prstGeom>
            <a:solidFill>
              <a:srgbClr val="63CDC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312" name="Google Shape;928;p44">
            <a:extLst>
              <a:ext uri="{FF2B5EF4-FFF2-40B4-BE49-F238E27FC236}">
                <a16:creationId xmlns:a16="http://schemas.microsoft.com/office/drawing/2014/main" id="{352F4E13-3CBD-4D7F-83E2-EE54026978D9}"/>
              </a:ext>
            </a:extLst>
          </p:cNvPr>
          <p:cNvSpPr txBox="1">
            <a:spLocks/>
          </p:cNvSpPr>
          <p:nvPr/>
        </p:nvSpPr>
        <p:spPr>
          <a:xfrm>
            <a:off x="5472944" y="2094305"/>
            <a:ext cx="659456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  <a:sym typeface="Arial"/>
              </a:rPr>
              <a:t>Bert</a:t>
            </a:r>
          </a:p>
        </p:txBody>
      </p:sp>
      <p:sp>
        <p:nvSpPr>
          <p:cNvPr id="313" name="Google Shape;926;p44">
            <a:extLst>
              <a:ext uri="{FF2B5EF4-FFF2-40B4-BE49-F238E27FC236}">
                <a16:creationId xmlns:a16="http://schemas.microsoft.com/office/drawing/2014/main" id="{BE8136AC-FFA6-440B-80EF-B175734556DC}"/>
              </a:ext>
            </a:extLst>
          </p:cNvPr>
          <p:cNvSpPr txBox="1">
            <a:spLocks/>
          </p:cNvSpPr>
          <p:nvPr/>
        </p:nvSpPr>
        <p:spPr>
          <a:xfrm>
            <a:off x="7808081" y="3300817"/>
            <a:ext cx="1080273" cy="3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600" dirty="0">
                <a:solidFill>
                  <a:schemeClr val="tx1"/>
                </a:solidFill>
              </a:rPr>
              <a:t>6.1%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314" name="Google Shape;928;p44">
            <a:extLst>
              <a:ext uri="{FF2B5EF4-FFF2-40B4-BE49-F238E27FC236}">
                <a16:creationId xmlns:a16="http://schemas.microsoft.com/office/drawing/2014/main" id="{3BE5618C-2DCA-4604-824A-A4B7A910E651}"/>
              </a:ext>
            </a:extLst>
          </p:cNvPr>
          <p:cNvSpPr txBox="1">
            <a:spLocks/>
          </p:cNvSpPr>
          <p:nvPr/>
        </p:nvSpPr>
        <p:spPr>
          <a:xfrm>
            <a:off x="5474859" y="2962008"/>
            <a:ext cx="583634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Topic</a:t>
            </a:r>
            <a:endParaRPr lang="en-US" sz="16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16" name="Google Shape;928;p44">
            <a:extLst>
              <a:ext uri="{FF2B5EF4-FFF2-40B4-BE49-F238E27FC236}">
                <a16:creationId xmlns:a16="http://schemas.microsoft.com/office/drawing/2014/main" id="{328749C3-9019-4E4B-B1A8-1B16DABB8A1A}"/>
              </a:ext>
            </a:extLst>
          </p:cNvPr>
          <p:cNvSpPr txBox="1">
            <a:spLocks/>
          </p:cNvSpPr>
          <p:nvPr/>
        </p:nvSpPr>
        <p:spPr>
          <a:xfrm>
            <a:off x="5474858" y="3354388"/>
            <a:ext cx="657542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2500"/>
              <a:buFont typeface="Fira Sans Extra Condensed Medium"/>
              <a:buNone/>
              <a:defRPr sz="1100">
                <a:solidFill>
                  <a:schemeClr val="bg1"/>
                </a:solidFill>
                <a:latin typeface="Fira Sans Extra Condensed Medium"/>
                <a:ea typeface="Fira Sans Extra Condensed Medium"/>
              </a:defRPr>
            </a:lvl1pPr>
            <a:lvl2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317" name="Google Shape;928;p44">
            <a:extLst>
              <a:ext uri="{FF2B5EF4-FFF2-40B4-BE49-F238E27FC236}">
                <a16:creationId xmlns:a16="http://schemas.microsoft.com/office/drawing/2014/main" id="{E9AAEBD0-D06A-493B-B81B-4DA5B4F2F1B0}"/>
              </a:ext>
            </a:extLst>
          </p:cNvPr>
          <p:cNvSpPr txBox="1">
            <a:spLocks/>
          </p:cNvSpPr>
          <p:nvPr/>
        </p:nvSpPr>
        <p:spPr>
          <a:xfrm>
            <a:off x="5472944" y="3780568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TF-IDF</a:t>
            </a:r>
            <a:endParaRPr lang="en-US" sz="11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318" name="Google Shape;928;p44">
            <a:extLst>
              <a:ext uri="{FF2B5EF4-FFF2-40B4-BE49-F238E27FC236}">
                <a16:creationId xmlns:a16="http://schemas.microsoft.com/office/drawing/2014/main" id="{9A935FE3-5DC8-4AAF-9D4C-18B12008EFF3}"/>
              </a:ext>
            </a:extLst>
          </p:cNvPr>
          <p:cNvSpPr txBox="1">
            <a:spLocks/>
          </p:cNvSpPr>
          <p:nvPr/>
        </p:nvSpPr>
        <p:spPr>
          <a:xfrm>
            <a:off x="5474858" y="2530146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</a:rPr>
              <a:t>Doc2Vec</a:t>
            </a:r>
            <a:endParaRPr lang="en-US" sz="11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19" name="Google Shape;928;p44">
            <a:extLst>
              <a:ext uri="{FF2B5EF4-FFF2-40B4-BE49-F238E27FC236}">
                <a16:creationId xmlns:a16="http://schemas.microsoft.com/office/drawing/2014/main" id="{E70DB8FD-CDC5-4D43-B066-E3367361211E}"/>
              </a:ext>
            </a:extLst>
          </p:cNvPr>
          <p:cNvSpPr txBox="1">
            <a:spLocks/>
          </p:cNvSpPr>
          <p:nvPr/>
        </p:nvSpPr>
        <p:spPr>
          <a:xfrm>
            <a:off x="640123" y="2240384"/>
            <a:ext cx="659456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  <a:sym typeface="Arial"/>
              </a:rPr>
              <a:t>Bert</a:t>
            </a:r>
          </a:p>
        </p:txBody>
      </p:sp>
      <p:sp>
        <p:nvSpPr>
          <p:cNvPr id="320" name="Google Shape;928;p44">
            <a:extLst>
              <a:ext uri="{FF2B5EF4-FFF2-40B4-BE49-F238E27FC236}">
                <a16:creationId xmlns:a16="http://schemas.microsoft.com/office/drawing/2014/main" id="{CF235CE7-7CBA-421F-A7B7-B909D2EA4FEA}"/>
              </a:ext>
            </a:extLst>
          </p:cNvPr>
          <p:cNvSpPr txBox="1">
            <a:spLocks/>
          </p:cNvSpPr>
          <p:nvPr/>
        </p:nvSpPr>
        <p:spPr>
          <a:xfrm>
            <a:off x="642038" y="3108087"/>
            <a:ext cx="583634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Topic</a:t>
            </a:r>
            <a:endParaRPr lang="en-US" sz="16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21" name="Google Shape;928;p44">
            <a:extLst>
              <a:ext uri="{FF2B5EF4-FFF2-40B4-BE49-F238E27FC236}">
                <a16:creationId xmlns:a16="http://schemas.microsoft.com/office/drawing/2014/main" id="{EA42CEEE-DACC-47CE-B35A-2EA5AE1B962C}"/>
              </a:ext>
            </a:extLst>
          </p:cNvPr>
          <p:cNvSpPr txBox="1">
            <a:spLocks/>
          </p:cNvSpPr>
          <p:nvPr/>
        </p:nvSpPr>
        <p:spPr>
          <a:xfrm>
            <a:off x="642037" y="3500467"/>
            <a:ext cx="657542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2500"/>
              <a:buFont typeface="Fira Sans Extra Condensed Medium"/>
              <a:buNone/>
              <a:defRPr sz="1100">
                <a:solidFill>
                  <a:schemeClr val="bg1"/>
                </a:solidFill>
                <a:latin typeface="Fira Sans Extra Condensed Medium"/>
                <a:ea typeface="Fira Sans Extra Condensed Medium"/>
              </a:defRPr>
            </a:lvl1pPr>
            <a:lvl2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>
              <a:buClr>
                <a:srgbClr val="434343"/>
              </a:buClr>
              <a:buSzPts val="25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323" name="Google Shape;928;p44">
            <a:extLst>
              <a:ext uri="{FF2B5EF4-FFF2-40B4-BE49-F238E27FC236}">
                <a16:creationId xmlns:a16="http://schemas.microsoft.com/office/drawing/2014/main" id="{FD648A7E-8D5A-48EA-8C9A-3F19CFB57486}"/>
              </a:ext>
            </a:extLst>
          </p:cNvPr>
          <p:cNvSpPr txBox="1">
            <a:spLocks/>
          </p:cNvSpPr>
          <p:nvPr/>
        </p:nvSpPr>
        <p:spPr>
          <a:xfrm>
            <a:off x="642037" y="2676225"/>
            <a:ext cx="823437" cy="293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cs typeface="Arial"/>
              </a:rPr>
              <a:t>Doc2Vec</a:t>
            </a:r>
            <a:endParaRPr lang="en-US" sz="1100" dirty="0">
              <a:solidFill>
                <a:schemeClr val="tx1"/>
              </a:solidFill>
              <a:cs typeface="Arial"/>
              <a:sym typeface="Arial"/>
            </a:endParaRPr>
          </a:p>
        </p:txBody>
      </p:sp>
      <p:sp>
        <p:nvSpPr>
          <p:cNvPr id="330" name="Google Shape;1505;p27">
            <a:extLst>
              <a:ext uri="{FF2B5EF4-FFF2-40B4-BE49-F238E27FC236}">
                <a16:creationId xmlns:a16="http://schemas.microsoft.com/office/drawing/2014/main" id="{B6B94386-844C-4D95-813C-2A703114E915}"/>
              </a:ext>
            </a:extLst>
          </p:cNvPr>
          <p:cNvSpPr txBox="1">
            <a:spLocks/>
          </p:cNvSpPr>
          <p:nvPr/>
        </p:nvSpPr>
        <p:spPr>
          <a:xfrm>
            <a:off x="478329" y="218543"/>
            <a:ext cx="1891491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GB" sz="1700" dirty="0">
                <a:solidFill>
                  <a:srgbClr val="FFFFFF"/>
                </a:solidFill>
                <a:highlight>
                  <a:srgbClr val="63CDC7"/>
                </a:highlight>
              </a:rPr>
              <a:t>Result</a:t>
            </a:r>
            <a:r>
              <a:rPr lang="en-US" sz="1700" dirty="0">
                <a:solidFill>
                  <a:srgbClr val="FFFFFF"/>
                </a:solidFill>
                <a:highlight>
                  <a:srgbClr val="63CDC7"/>
                </a:highlight>
              </a:rPr>
              <a:t>s with ranking </a:t>
            </a:r>
          </a:p>
        </p:txBody>
      </p:sp>
      <p:sp>
        <p:nvSpPr>
          <p:cNvPr id="61" name="Google Shape;718;p25">
            <a:extLst>
              <a:ext uri="{FF2B5EF4-FFF2-40B4-BE49-F238E27FC236}">
                <a16:creationId xmlns:a16="http://schemas.microsoft.com/office/drawing/2014/main" id="{A7102B19-38CF-40B9-87F5-DF1AE621663F}"/>
              </a:ext>
            </a:extLst>
          </p:cNvPr>
          <p:cNvSpPr/>
          <p:nvPr/>
        </p:nvSpPr>
        <p:spPr>
          <a:xfrm>
            <a:off x="594816" y="527796"/>
            <a:ext cx="1645464" cy="45719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2671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5;p27">
            <a:extLst>
              <a:ext uri="{FF2B5EF4-FFF2-40B4-BE49-F238E27FC236}">
                <a16:creationId xmlns:a16="http://schemas.microsoft.com/office/drawing/2014/main" id="{B2AA71FB-8629-4E94-BD68-965536F14617}"/>
              </a:ext>
            </a:extLst>
          </p:cNvPr>
          <p:cNvSpPr/>
          <p:nvPr/>
        </p:nvSpPr>
        <p:spPr>
          <a:xfrm>
            <a:off x="782353" y="911700"/>
            <a:ext cx="3587223" cy="698925"/>
          </a:xfrm>
          <a:custGeom>
            <a:avLst/>
            <a:gdLst/>
            <a:ahLst/>
            <a:cxnLst/>
            <a:rect l="l" t="t" r="r" b="b"/>
            <a:pathLst>
              <a:path w="116265" h="27957" extrusionOk="0">
                <a:moveTo>
                  <a:pt x="0" y="1"/>
                </a:moveTo>
                <a:lnTo>
                  <a:pt x="0" y="21741"/>
                </a:lnTo>
                <a:lnTo>
                  <a:pt x="0" y="23361"/>
                </a:lnTo>
                <a:cubicBezTo>
                  <a:pt x="0" y="27653"/>
                  <a:pt x="3455" y="27952"/>
                  <a:pt x="6111" y="27952"/>
                </a:cubicBezTo>
                <a:cubicBezTo>
                  <a:pt x="6542" y="27952"/>
                  <a:pt x="6952" y="27945"/>
                  <a:pt x="7323" y="27945"/>
                </a:cubicBezTo>
                <a:lnTo>
                  <a:pt x="7323" y="27956"/>
                </a:lnTo>
                <a:lnTo>
                  <a:pt x="104597" y="27956"/>
                </a:lnTo>
                <a:cubicBezTo>
                  <a:pt x="111038" y="27956"/>
                  <a:pt x="116265" y="22730"/>
                  <a:pt x="116265" y="16276"/>
                </a:cubicBezTo>
                <a:cubicBezTo>
                  <a:pt x="116265" y="9835"/>
                  <a:pt x="111038" y="4608"/>
                  <a:pt x="104597" y="4608"/>
                </a:cubicBezTo>
                <a:lnTo>
                  <a:pt x="7323" y="4608"/>
                </a:lnTo>
                <a:lnTo>
                  <a:pt x="7323" y="4596"/>
                </a:lnTo>
                <a:cubicBezTo>
                  <a:pt x="6961" y="4596"/>
                  <a:pt x="6563" y="4604"/>
                  <a:pt x="6144" y="4604"/>
                </a:cubicBezTo>
                <a:cubicBezTo>
                  <a:pt x="3484" y="4604"/>
                  <a:pt x="0" y="4310"/>
                  <a:pt x="0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589;p27">
            <a:extLst>
              <a:ext uri="{FF2B5EF4-FFF2-40B4-BE49-F238E27FC236}">
                <a16:creationId xmlns:a16="http://schemas.microsoft.com/office/drawing/2014/main" id="{A1305F16-4141-41E3-8B89-0BBC25AD67D2}"/>
              </a:ext>
            </a:extLst>
          </p:cNvPr>
          <p:cNvSpPr txBox="1"/>
          <p:nvPr/>
        </p:nvSpPr>
        <p:spPr>
          <a:xfrm>
            <a:off x="5234700" y="1370588"/>
            <a:ext cx="2708714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Image Captioning Model</a:t>
            </a: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(Arabic)</a:t>
            </a:r>
            <a:endParaRPr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590;p27">
            <a:extLst>
              <a:ext uri="{FF2B5EF4-FFF2-40B4-BE49-F238E27FC236}">
                <a16:creationId xmlns:a16="http://schemas.microsoft.com/office/drawing/2014/main" id="{73618FB8-CB43-49ED-84BD-305D586A544D}"/>
              </a:ext>
            </a:extLst>
          </p:cNvPr>
          <p:cNvSpPr txBox="1"/>
          <p:nvPr/>
        </p:nvSpPr>
        <p:spPr>
          <a:xfrm>
            <a:off x="5234700" y="2327813"/>
            <a:ext cx="2402361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Responsible for generating  Arabic text caption for images.</a:t>
            </a:r>
          </a:p>
        </p:txBody>
      </p:sp>
      <p:sp>
        <p:nvSpPr>
          <p:cNvPr id="7" name="Google Shape;592;p27">
            <a:extLst>
              <a:ext uri="{FF2B5EF4-FFF2-40B4-BE49-F238E27FC236}">
                <a16:creationId xmlns:a16="http://schemas.microsoft.com/office/drawing/2014/main" id="{1B6385BA-950F-480E-84C5-008C92A4328B}"/>
              </a:ext>
            </a:extLst>
          </p:cNvPr>
          <p:cNvSpPr/>
          <p:nvPr/>
        </p:nvSpPr>
        <p:spPr>
          <a:xfrm>
            <a:off x="782341" y="3532950"/>
            <a:ext cx="839100" cy="698525"/>
          </a:xfrm>
          <a:custGeom>
            <a:avLst/>
            <a:gdLst/>
            <a:ahLst/>
            <a:cxnLst/>
            <a:rect l="l" t="t" r="r" b="b"/>
            <a:pathLst>
              <a:path w="33564" h="27941" extrusionOk="0">
                <a:moveTo>
                  <a:pt x="6111" y="1"/>
                </a:moveTo>
                <a:cubicBezTo>
                  <a:pt x="3455" y="1"/>
                  <a:pt x="0" y="301"/>
                  <a:pt x="0" y="4593"/>
                </a:cubicBezTo>
                <a:lnTo>
                  <a:pt x="0" y="6200"/>
                </a:lnTo>
                <a:lnTo>
                  <a:pt x="0" y="27941"/>
                </a:lnTo>
                <a:cubicBezTo>
                  <a:pt x="0" y="23649"/>
                  <a:pt x="3455" y="23349"/>
                  <a:pt x="6111" y="23349"/>
                </a:cubicBezTo>
                <a:cubicBezTo>
                  <a:pt x="6542" y="23349"/>
                  <a:pt x="6952" y="23357"/>
                  <a:pt x="7323" y="23357"/>
                </a:cubicBezTo>
                <a:lnTo>
                  <a:pt x="7323" y="23345"/>
                </a:lnTo>
                <a:lnTo>
                  <a:pt x="21896" y="23345"/>
                </a:lnTo>
                <a:cubicBezTo>
                  <a:pt x="28337" y="23345"/>
                  <a:pt x="33564" y="18118"/>
                  <a:pt x="33564" y="11677"/>
                </a:cubicBezTo>
                <a:cubicBezTo>
                  <a:pt x="33564" y="5236"/>
                  <a:pt x="28337" y="9"/>
                  <a:pt x="21896" y="9"/>
                </a:cubicBezTo>
                <a:lnTo>
                  <a:pt x="7323" y="9"/>
                </a:lnTo>
                <a:cubicBezTo>
                  <a:pt x="6952" y="9"/>
                  <a:pt x="6542" y="1"/>
                  <a:pt x="6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593;p27">
            <a:extLst>
              <a:ext uri="{FF2B5EF4-FFF2-40B4-BE49-F238E27FC236}">
                <a16:creationId xmlns:a16="http://schemas.microsoft.com/office/drawing/2014/main" id="{FAA3955B-B872-42E9-A0D2-D62944D8FEA5}"/>
              </a:ext>
            </a:extLst>
          </p:cNvPr>
          <p:cNvSpPr/>
          <p:nvPr/>
        </p:nvSpPr>
        <p:spPr>
          <a:xfrm>
            <a:off x="791946" y="3644087"/>
            <a:ext cx="3577630" cy="698825"/>
          </a:xfrm>
          <a:custGeom>
            <a:avLst/>
            <a:gdLst/>
            <a:ahLst/>
            <a:cxnLst/>
            <a:rect l="l" t="t" r="r" b="b"/>
            <a:pathLst>
              <a:path w="116265" h="27953" extrusionOk="0">
                <a:moveTo>
                  <a:pt x="0" y="1"/>
                </a:moveTo>
                <a:lnTo>
                  <a:pt x="0" y="21742"/>
                </a:lnTo>
                <a:lnTo>
                  <a:pt x="0" y="23349"/>
                </a:lnTo>
                <a:cubicBezTo>
                  <a:pt x="0" y="27653"/>
                  <a:pt x="3457" y="27953"/>
                  <a:pt x="6114" y="27953"/>
                </a:cubicBezTo>
                <a:cubicBezTo>
                  <a:pt x="6544" y="27953"/>
                  <a:pt x="6953" y="27945"/>
                  <a:pt x="7323" y="27945"/>
                </a:cubicBezTo>
                <a:lnTo>
                  <a:pt x="104597" y="27945"/>
                </a:lnTo>
                <a:cubicBezTo>
                  <a:pt x="111038" y="27945"/>
                  <a:pt x="116265" y="22730"/>
                  <a:pt x="116265" y="16277"/>
                </a:cubicBezTo>
                <a:cubicBezTo>
                  <a:pt x="116265" y="9835"/>
                  <a:pt x="111038" y="4609"/>
                  <a:pt x="104597" y="4609"/>
                </a:cubicBezTo>
                <a:lnTo>
                  <a:pt x="7323" y="4609"/>
                </a:lnTo>
                <a:lnTo>
                  <a:pt x="7323" y="4585"/>
                </a:lnTo>
                <a:cubicBezTo>
                  <a:pt x="6952" y="4585"/>
                  <a:pt x="6542" y="4593"/>
                  <a:pt x="6111" y="4593"/>
                </a:cubicBezTo>
                <a:cubicBezTo>
                  <a:pt x="3455" y="4593"/>
                  <a:pt x="0" y="4293"/>
                  <a:pt x="0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594;p27">
            <a:extLst>
              <a:ext uri="{FF2B5EF4-FFF2-40B4-BE49-F238E27FC236}">
                <a16:creationId xmlns:a16="http://schemas.microsoft.com/office/drawing/2014/main" id="{2D3E9FFC-9D01-467F-B4E6-776637607CF7}"/>
              </a:ext>
            </a:extLst>
          </p:cNvPr>
          <p:cNvSpPr/>
          <p:nvPr/>
        </p:nvSpPr>
        <p:spPr>
          <a:xfrm>
            <a:off x="782341" y="3682575"/>
            <a:ext cx="863225" cy="583725"/>
          </a:xfrm>
          <a:custGeom>
            <a:avLst/>
            <a:gdLst/>
            <a:ahLst/>
            <a:cxnLst/>
            <a:rect l="l" t="t" r="r" b="b"/>
            <a:pathLst>
              <a:path w="34529" h="23349" extrusionOk="0">
                <a:moveTo>
                  <a:pt x="179" y="1"/>
                </a:moveTo>
                <a:cubicBezTo>
                  <a:pt x="60" y="441"/>
                  <a:pt x="0" y="929"/>
                  <a:pt x="0" y="1501"/>
                </a:cubicBezTo>
                <a:lnTo>
                  <a:pt x="0" y="3120"/>
                </a:lnTo>
                <a:lnTo>
                  <a:pt x="0" y="20206"/>
                </a:lnTo>
                <a:lnTo>
                  <a:pt x="0" y="21813"/>
                </a:lnTo>
                <a:cubicBezTo>
                  <a:pt x="0" y="22396"/>
                  <a:pt x="60" y="22908"/>
                  <a:pt x="179" y="23349"/>
                </a:cubicBezTo>
                <a:cubicBezTo>
                  <a:pt x="934" y="20479"/>
                  <a:pt x="3946" y="20258"/>
                  <a:pt x="6319" y="20258"/>
                </a:cubicBezTo>
                <a:cubicBezTo>
                  <a:pt x="6752" y="20258"/>
                  <a:pt x="7164" y="20265"/>
                  <a:pt x="7537" y="20265"/>
                </a:cubicBezTo>
                <a:lnTo>
                  <a:pt x="22527" y="20265"/>
                </a:lnTo>
                <a:cubicBezTo>
                  <a:pt x="29159" y="20265"/>
                  <a:pt x="34528" y="15038"/>
                  <a:pt x="34528" y="8585"/>
                </a:cubicBezTo>
                <a:cubicBezTo>
                  <a:pt x="34528" y="6597"/>
                  <a:pt x="34016" y="4716"/>
                  <a:pt x="33112" y="3073"/>
                </a:cubicBezTo>
                <a:lnTo>
                  <a:pt x="7323" y="3073"/>
                </a:lnTo>
                <a:lnTo>
                  <a:pt x="7323" y="3049"/>
                </a:lnTo>
                <a:cubicBezTo>
                  <a:pt x="6947" y="3049"/>
                  <a:pt x="6531" y="3057"/>
                  <a:pt x="6093" y="3057"/>
                </a:cubicBezTo>
                <a:cubicBezTo>
                  <a:pt x="3800" y="3057"/>
                  <a:pt x="919" y="2830"/>
                  <a:pt x="179" y="1"/>
                </a:cubicBezTo>
                <a:close/>
              </a:path>
            </a:pathLst>
          </a:custGeom>
          <a:solidFill>
            <a:srgbClr val="ED9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595;p27">
            <a:extLst>
              <a:ext uri="{FF2B5EF4-FFF2-40B4-BE49-F238E27FC236}">
                <a16:creationId xmlns:a16="http://schemas.microsoft.com/office/drawing/2014/main" id="{08562409-D3B1-46A8-874C-3EE04F1E5975}"/>
              </a:ext>
            </a:extLst>
          </p:cNvPr>
          <p:cNvSpPr/>
          <p:nvPr/>
        </p:nvSpPr>
        <p:spPr>
          <a:xfrm>
            <a:off x="782341" y="3544875"/>
            <a:ext cx="839100" cy="698800"/>
          </a:xfrm>
          <a:custGeom>
            <a:avLst/>
            <a:gdLst/>
            <a:ahLst/>
            <a:cxnLst/>
            <a:rect l="l" t="t" r="r" b="b"/>
            <a:pathLst>
              <a:path w="33564" h="27952" extrusionOk="0">
                <a:moveTo>
                  <a:pt x="6114" y="0"/>
                </a:moveTo>
                <a:cubicBezTo>
                  <a:pt x="3457" y="0"/>
                  <a:pt x="0" y="300"/>
                  <a:pt x="0" y="4604"/>
                </a:cubicBezTo>
                <a:lnTo>
                  <a:pt x="0" y="6211"/>
                </a:lnTo>
                <a:lnTo>
                  <a:pt x="0" y="27952"/>
                </a:lnTo>
                <a:cubicBezTo>
                  <a:pt x="0" y="23660"/>
                  <a:pt x="3455" y="23360"/>
                  <a:pt x="6111" y="23360"/>
                </a:cubicBezTo>
                <a:cubicBezTo>
                  <a:pt x="6542" y="23360"/>
                  <a:pt x="6952" y="23368"/>
                  <a:pt x="7323" y="23368"/>
                </a:cubicBezTo>
                <a:lnTo>
                  <a:pt x="7323" y="23356"/>
                </a:lnTo>
                <a:lnTo>
                  <a:pt x="21896" y="23356"/>
                </a:lnTo>
                <a:cubicBezTo>
                  <a:pt x="28337" y="23356"/>
                  <a:pt x="33564" y="18129"/>
                  <a:pt x="33564" y="11688"/>
                </a:cubicBezTo>
                <a:cubicBezTo>
                  <a:pt x="33564" y="5235"/>
                  <a:pt x="28337" y="8"/>
                  <a:pt x="21896" y="8"/>
                </a:cubicBezTo>
                <a:lnTo>
                  <a:pt x="7323" y="8"/>
                </a:lnTo>
                <a:cubicBezTo>
                  <a:pt x="6953" y="8"/>
                  <a:pt x="6544" y="0"/>
                  <a:pt x="611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596;p27">
            <a:extLst>
              <a:ext uri="{FF2B5EF4-FFF2-40B4-BE49-F238E27FC236}">
                <a16:creationId xmlns:a16="http://schemas.microsoft.com/office/drawing/2014/main" id="{DDF89E8F-093E-419E-B62F-4317C7E98763}"/>
              </a:ext>
            </a:extLst>
          </p:cNvPr>
          <p:cNvSpPr/>
          <p:nvPr/>
        </p:nvSpPr>
        <p:spPr>
          <a:xfrm>
            <a:off x="3873161" y="3834450"/>
            <a:ext cx="434700" cy="43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D9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2200" dirty="0">
              <a:solidFill>
                <a:srgbClr val="FFD96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597;p27">
            <a:extLst>
              <a:ext uri="{FF2B5EF4-FFF2-40B4-BE49-F238E27FC236}">
                <a16:creationId xmlns:a16="http://schemas.microsoft.com/office/drawing/2014/main" id="{B4149AED-074C-42ED-BFF3-84310B63AC44}"/>
              </a:ext>
            </a:extLst>
          </p:cNvPr>
          <p:cNvSpPr/>
          <p:nvPr/>
        </p:nvSpPr>
        <p:spPr>
          <a:xfrm>
            <a:off x="1655171" y="3799069"/>
            <a:ext cx="2217990" cy="50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Fira Sans Extra Condensed Medium"/>
                <a:sym typeface="Fira Sans Extra Condensed Medium"/>
              </a:rPr>
              <a:t>End-to-end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Google Shape;603;p27">
            <a:extLst>
              <a:ext uri="{FF2B5EF4-FFF2-40B4-BE49-F238E27FC236}">
                <a16:creationId xmlns:a16="http://schemas.microsoft.com/office/drawing/2014/main" id="{A1EDF4C9-0C3A-4E95-AD09-31EB571856B9}"/>
              </a:ext>
            </a:extLst>
          </p:cNvPr>
          <p:cNvSpPr/>
          <p:nvPr/>
        </p:nvSpPr>
        <p:spPr>
          <a:xfrm>
            <a:off x="782341" y="2622125"/>
            <a:ext cx="839100" cy="698525"/>
          </a:xfrm>
          <a:custGeom>
            <a:avLst/>
            <a:gdLst/>
            <a:ahLst/>
            <a:cxnLst/>
            <a:rect l="l" t="t" r="r" b="b"/>
            <a:pathLst>
              <a:path w="33564" h="27941" extrusionOk="0">
                <a:moveTo>
                  <a:pt x="6111" y="1"/>
                </a:moveTo>
                <a:cubicBezTo>
                  <a:pt x="3455" y="1"/>
                  <a:pt x="0" y="300"/>
                  <a:pt x="0" y="4593"/>
                </a:cubicBezTo>
                <a:lnTo>
                  <a:pt x="0" y="6200"/>
                </a:lnTo>
                <a:lnTo>
                  <a:pt x="0" y="27941"/>
                </a:lnTo>
                <a:cubicBezTo>
                  <a:pt x="0" y="23649"/>
                  <a:pt x="3455" y="23349"/>
                  <a:pt x="6111" y="23349"/>
                </a:cubicBezTo>
                <a:cubicBezTo>
                  <a:pt x="6542" y="23349"/>
                  <a:pt x="6952" y="23357"/>
                  <a:pt x="7323" y="23357"/>
                </a:cubicBezTo>
                <a:lnTo>
                  <a:pt x="7323" y="23345"/>
                </a:lnTo>
                <a:lnTo>
                  <a:pt x="21896" y="23345"/>
                </a:lnTo>
                <a:cubicBezTo>
                  <a:pt x="28337" y="23345"/>
                  <a:pt x="33564" y="18118"/>
                  <a:pt x="33564" y="11677"/>
                </a:cubicBezTo>
                <a:cubicBezTo>
                  <a:pt x="33564" y="5236"/>
                  <a:pt x="28337" y="9"/>
                  <a:pt x="21896" y="9"/>
                </a:cubicBezTo>
                <a:lnTo>
                  <a:pt x="7323" y="9"/>
                </a:lnTo>
                <a:cubicBezTo>
                  <a:pt x="6952" y="9"/>
                  <a:pt x="6542" y="1"/>
                  <a:pt x="6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604;p27">
            <a:extLst>
              <a:ext uri="{FF2B5EF4-FFF2-40B4-BE49-F238E27FC236}">
                <a16:creationId xmlns:a16="http://schemas.microsoft.com/office/drawing/2014/main" id="{853B18DE-5AFE-4057-80F6-25297318F1DA}"/>
              </a:ext>
            </a:extLst>
          </p:cNvPr>
          <p:cNvSpPr/>
          <p:nvPr/>
        </p:nvSpPr>
        <p:spPr>
          <a:xfrm>
            <a:off x="782353" y="2733350"/>
            <a:ext cx="3587223" cy="698825"/>
          </a:xfrm>
          <a:custGeom>
            <a:avLst/>
            <a:gdLst/>
            <a:ahLst/>
            <a:cxnLst/>
            <a:rect l="l" t="t" r="r" b="b"/>
            <a:pathLst>
              <a:path w="116265" h="27953" extrusionOk="0">
                <a:moveTo>
                  <a:pt x="0" y="1"/>
                </a:moveTo>
                <a:lnTo>
                  <a:pt x="0" y="21742"/>
                </a:lnTo>
                <a:lnTo>
                  <a:pt x="0" y="23349"/>
                </a:lnTo>
                <a:cubicBezTo>
                  <a:pt x="0" y="27653"/>
                  <a:pt x="3457" y="27953"/>
                  <a:pt x="6114" y="27953"/>
                </a:cubicBezTo>
                <a:cubicBezTo>
                  <a:pt x="6544" y="27953"/>
                  <a:pt x="6953" y="27945"/>
                  <a:pt x="7323" y="27945"/>
                </a:cubicBezTo>
                <a:lnTo>
                  <a:pt x="104597" y="27945"/>
                </a:lnTo>
                <a:cubicBezTo>
                  <a:pt x="111038" y="27945"/>
                  <a:pt x="116265" y="22730"/>
                  <a:pt x="116265" y="16277"/>
                </a:cubicBezTo>
                <a:cubicBezTo>
                  <a:pt x="116265" y="9835"/>
                  <a:pt x="111038" y="4608"/>
                  <a:pt x="104597" y="4608"/>
                </a:cubicBezTo>
                <a:lnTo>
                  <a:pt x="7323" y="4608"/>
                </a:lnTo>
                <a:lnTo>
                  <a:pt x="7323" y="4597"/>
                </a:lnTo>
                <a:cubicBezTo>
                  <a:pt x="6961" y="4597"/>
                  <a:pt x="6563" y="4604"/>
                  <a:pt x="6144" y="4604"/>
                </a:cubicBezTo>
                <a:cubicBezTo>
                  <a:pt x="3484" y="4604"/>
                  <a:pt x="0" y="4311"/>
                  <a:pt x="0" y="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" name="Google Shape;605;p27">
            <a:extLst>
              <a:ext uri="{FF2B5EF4-FFF2-40B4-BE49-F238E27FC236}">
                <a16:creationId xmlns:a16="http://schemas.microsoft.com/office/drawing/2014/main" id="{001AC755-B8C4-4659-A790-C0D51EF35917}"/>
              </a:ext>
            </a:extLst>
          </p:cNvPr>
          <p:cNvSpPr/>
          <p:nvPr/>
        </p:nvSpPr>
        <p:spPr>
          <a:xfrm>
            <a:off x="782341" y="2771750"/>
            <a:ext cx="863225" cy="583725"/>
          </a:xfrm>
          <a:custGeom>
            <a:avLst/>
            <a:gdLst/>
            <a:ahLst/>
            <a:cxnLst/>
            <a:rect l="l" t="t" r="r" b="b"/>
            <a:pathLst>
              <a:path w="34529" h="23349" extrusionOk="0">
                <a:moveTo>
                  <a:pt x="179" y="1"/>
                </a:moveTo>
                <a:cubicBezTo>
                  <a:pt x="60" y="441"/>
                  <a:pt x="0" y="929"/>
                  <a:pt x="0" y="1501"/>
                </a:cubicBezTo>
                <a:lnTo>
                  <a:pt x="0" y="3120"/>
                </a:lnTo>
                <a:lnTo>
                  <a:pt x="0" y="20206"/>
                </a:lnTo>
                <a:lnTo>
                  <a:pt x="0" y="21813"/>
                </a:lnTo>
                <a:cubicBezTo>
                  <a:pt x="0" y="22396"/>
                  <a:pt x="60" y="22908"/>
                  <a:pt x="179" y="23349"/>
                </a:cubicBezTo>
                <a:cubicBezTo>
                  <a:pt x="934" y="20479"/>
                  <a:pt x="3946" y="20258"/>
                  <a:pt x="6319" y="20258"/>
                </a:cubicBezTo>
                <a:cubicBezTo>
                  <a:pt x="6752" y="20258"/>
                  <a:pt x="7164" y="20265"/>
                  <a:pt x="7537" y="20265"/>
                </a:cubicBezTo>
                <a:lnTo>
                  <a:pt x="22527" y="20265"/>
                </a:lnTo>
                <a:cubicBezTo>
                  <a:pt x="29159" y="20265"/>
                  <a:pt x="34528" y="15038"/>
                  <a:pt x="34528" y="8585"/>
                </a:cubicBezTo>
                <a:cubicBezTo>
                  <a:pt x="34528" y="6597"/>
                  <a:pt x="34016" y="4716"/>
                  <a:pt x="33112" y="3072"/>
                </a:cubicBezTo>
                <a:lnTo>
                  <a:pt x="7323" y="3072"/>
                </a:lnTo>
                <a:lnTo>
                  <a:pt x="7323" y="3061"/>
                </a:lnTo>
                <a:cubicBezTo>
                  <a:pt x="6959" y="3061"/>
                  <a:pt x="6557" y="3068"/>
                  <a:pt x="6134" y="3068"/>
                </a:cubicBezTo>
                <a:cubicBezTo>
                  <a:pt x="3834" y="3068"/>
                  <a:pt x="923" y="2847"/>
                  <a:pt x="179" y="1"/>
                </a:cubicBezTo>
                <a:close/>
              </a:path>
            </a:pathLst>
          </a:custGeom>
          <a:solidFill>
            <a:srgbClr val="588C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606;p27">
            <a:extLst>
              <a:ext uri="{FF2B5EF4-FFF2-40B4-BE49-F238E27FC236}">
                <a16:creationId xmlns:a16="http://schemas.microsoft.com/office/drawing/2014/main" id="{B84CA37A-1E26-49D6-A0A7-31640A0301F8}"/>
              </a:ext>
            </a:extLst>
          </p:cNvPr>
          <p:cNvSpPr/>
          <p:nvPr/>
        </p:nvSpPr>
        <p:spPr>
          <a:xfrm>
            <a:off x="782341" y="2634050"/>
            <a:ext cx="839100" cy="698800"/>
          </a:xfrm>
          <a:custGeom>
            <a:avLst/>
            <a:gdLst/>
            <a:ahLst/>
            <a:cxnLst/>
            <a:rect l="l" t="t" r="r" b="b"/>
            <a:pathLst>
              <a:path w="33564" h="27952" extrusionOk="0">
                <a:moveTo>
                  <a:pt x="6114" y="0"/>
                </a:moveTo>
                <a:cubicBezTo>
                  <a:pt x="3457" y="0"/>
                  <a:pt x="0" y="300"/>
                  <a:pt x="0" y="4604"/>
                </a:cubicBezTo>
                <a:lnTo>
                  <a:pt x="0" y="6211"/>
                </a:lnTo>
                <a:lnTo>
                  <a:pt x="0" y="27952"/>
                </a:lnTo>
                <a:cubicBezTo>
                  <a:pt x="0" y="23660"/>
                  <a:pt x="3455" y="23360"/>
                  <a:pt x="6111" y="23360"/>
                </a:cubicBezTo>
                <a:cubicBezTo>
                  <a:pt x="6542" y="23360"/>
                  <a:pt x="6952" y="23368"/>
                  <a:pt x="7323" y="23368"/>
                </a:cubicBezTo>
                <a:lnTo>
                  <a:pt x="7323" y="23356"/>
                </a:lnTo>
                <a:lnTo>
                  <a:pt x="21896" y="23356"/>
                </a:lnTo>
                <a:cubicBezTo>
                  <a:pt x="28337" y="23356"/>
                  <a:pt x="33564" y="18129"/>
                  <a:pt x="33564" y="11688"/>
                </a:cubicBezTo>
                <a:cubicBezTo>
                  <a:pt x="33564" y="5235"/>
                  <a:pt x="28337" y="8"/>
                  <a:pt x="21896" y="8"/>
                </a:cubicBezTo>
                <a:lnTo>
                  <a:pt x="7323" y="8"/>
                </a:lnTo>
                <a:cubicBezTo>
                  <a:pt x="6953" y="8"/>
                  <a:pt x="6544" y="0"/>
                  <a:pt x="611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607;p27">
            <a:extLst>
              <a:ext uri="{FF2B5EF4-FFF2-40B4-BE49-F238E27FC236}">
                <a16:creationId xmlns:a16="http://schemas.microsoft.com/office/drawing/2014/main" id="{81543DF0-D908-4412-82A3-33FB0BAC1E62}"/>
              </a:ext>
            </a:extLst>
          </p:cNvPr>
          <p:cNvSpPr/>
          <p:nvPr/>
        </p:nvSpPr>
        <p:spPr>
          <a:xfrm>
            <a:off x="3873161" y="2923650"/>
            <a:ext cx="434700" cy="43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93C47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2200" dirty="0">
              <a:solidFill>
                <a:srgbClr val="93C47D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Google Shape;608;p27">
            <a:extLst>
              <a:ext uri="{FF2B5EF4-FFF2-40B4-BE49-F238E27FC236}">
                <a16:creationId xmlns:a16="http://schemas.microsoft.com/office/drawing/2014/main" id="{A408BA66-1FDF-4E4B-BEB9-F15BC53ED51C}"/>
              </a:ext>
            </a:extLst>
          </p:cNvPr>
          <p:cNvSpPr/>
          <p:nvPr/>
        </p:nvSpPr>
        <p:spPr>
          <a:xfrm>
            <a:off x="1590426" y="2923650"/>
            <a:ext cx="2282735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Based on Show, Attend and Tell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19" name="Google Shape;613;p27">
            <a:extLst>
              <a:ext uri="{FF2B5EF4-FFF2-40B4-BE49-F238E27FC236}">
                <a16:creationId xmlns:a16="http://schemas.microsoft.com/office/drawing/2014/main" id="{1DBA7A4F-34F8-4B8F-B2B8-68314F6FDDE9}"/>
              </a:ext>
            </a:extLst>
          </p:cNvPr>
          <p:cNvSpPr/>
          <p:nvPr/>
        </p:nvSpPr>
        <p:spPr>
          <a:xfrm>
            <a:off x="782341" y="1711300"/>
            <a:ext cx="839100" cy="698525"/>
          </a:xfrm>
          <a:custGeom>
            <a:avLst/>
            <a:gdLst/>
            <a:ahLst/>
            <a:cxnLst/>
            <a:rect l="l" t="t" r="r" b="b"/>
            <a:pathLst>
              <a:path w="33564" h="27941" extrusionOk="0">
                <a:moveTo>
                  <a:pt x="6111" y="1"/>
                </a:moveTo>
                <a:cubicBezTo>
                  <a:pt x="3455" y="1"/>
                  <a:pt x="0" y="300"/>
                  <a:pt x="0" y="4593"/>
                </a:cubicBezTo>
                <a:lnTo>
                  <a:pt x="0" y="6200"/>
                </a:lnTo>
                <a:lnTo>
                  <a:pt x="0" y="27941"/>
                </a:lnTo>
                <a:cubicBezTo>
                  <a:pt x="0" y="23649"/>
                  <a:pt x="3455" y="23349"/>
                  <a:pt x="6111" y="23349"/>
                </a:cubicBezTo>
                <a:cubicBezTo>
                  <a:pt x="6542" y="23349"/>
                  <a:pt x="6952" y="23357"/>
                  <a:pt x="7323" y="23357"/>
                </a:cubicBezTo>
                <a:lnTo>
                  <a:pt x="7323" y="23345"/>
                </a:lnTo>
                <a:lnTo>
                  <a:pt x="21896" y="23345"/>
                </a:lnTo>
                <a:cubicBezTo>
                  <a:pt x="28337" y="23345"/>
                  <a:pt x="33564" y="18118"/>
                  <a:pt x="33564" y="11677"/>
                </a:cubicBezTo>
                <a:cubicBezTo>
                  <a:pt x="33564" y="5236"/>
                  <a:pt x="28337" y="9"/>
                  <a:pt x="21896" y="9"/>
                </a:cubicBezTo>
                <a:lnTo>
                  <a:pt x="7323" y="9"/>
                </a:lnTo>
                <a:cubicBezTo>
                  <a:pt x="6952" y="9"/>
                  <a:pt x="6542" y="1"/>
                  <a:pt x="6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614;p27">
            <a:extLst>
              <a:ext uri="{FF2B5EF4-FFF2-40B4-BE49-F238E27FC236}">
                <a16:creationId xmlns:a16="http://schemas.microsoft.com/office/drawing/2014/main" id="{E06BE386-5101-4B62-9E80-A38CB54E1B93}"/>
              </a:ext>
            </a:extLst>
          </p:cNvPr>
          <p:cNvSpPr/>
          <p:nvPr/>
        </p:nvSpPr>
        <p:spPr>
          <a:xfrm>
            <a:off x="782353" y="1822525"/>
            <a:ext cx="3587223" cy="698925"/>
          </a:xfrm>
          <a:custGeom>
            <a:avLst/>
            <a:gdLst/>
            <a:ahLst/>
            <a:cxnLst/>
            <a:rect l="l" t="t" r="r" b="b"/>
            <a:pathLst>
              <a:path w="116265" h="27957" extrusionOk="0">
                <a:moveTo>
                  <a:pt x="0" y="1"/>
                </a:moveTo>
                <a:lnTo>
                  <a:pt x="0" y="21741"/>
                </a:lnTo>
                <a:lnTo>
                  <a:pt x="0" y="23349"/>
                </a:lnTo>
                <a:cubicBezTo>
                  <a:pt x="0" y="27653"/>
                  <a:pt x="3457" y="27952"/>
                  <a:pt x="6114" y="27952"/>
                </a:cubicBezTo>
                <a:cubicBezTo>
                  <a:pt x="6544" y="27952"/>
                  <a:pt x="6953" y="27945"/>
                  <a:pt x="7323" y="27945"/>
                </a:cubicBezTo>
                <a:lnTo>
                  <a:pt x="7323" y="27957"/>
                </a:lnTo>
                <a:lnTo>
                  <a:pt x="104597" y="27957"/>
                </a:lnTo>
                <a:cubicBezTo>
                  <a:pt x="111038" y="27957"/>
                  <a:pt x="116265" y="22730"/>
                  <a:pt x="116265" y="16277"/>
                </a:cubicBezTo>
                <a:cubicBezTo>
                  <a:pt x="116265" y="9835"/>
                  <a:pt x="111038" y="4608"/>
                  <a:pt x="104597" y="4608"/>
                </a:cubicBezTo>
                <a:lnTo>
                  <a:pt x="7323" y="4608"/>
                </a:lnTo>
                <a:lnTo>
                  <a:pt x="7323" y="4597"/>
                </a:lnTo>
                <a:cubicBezTo>
                  <a:pt x="6961" y="4597"/>
                  <a:pt x="6563" y="4604"/>
                  <a:pt x="6144" y="4604"/>
                </a:cubicBezTo>
                <a:cubicBezTo>
                  <a:pt x="3484" y="4604"/>
                  <a:pt x="0" y="4311"/>
                  <a:pt x="0" y="1"/>
                </a:cubicBezTo>
                <a:close/>
              </a:path>
            </a:pathLst>
          </a:custGeom>
          <a:solidFill>
            <a:srgbClr val="40D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" name="Google Shape;615;p27">
            <a:extLst>
              <a:ext uri="{FF2B5EF4-FFF2-40B4-BE49-F238E27FC236}">
                <a16:creationId xmlns:a16="http://schemas.microsoft.com/office/drawing/2014/main" id="{D74ACED1-4099-4A11-8EB9-2A8232F7FD74}"/>
              </a:ext>
            </a:extLst>
          </p:cNvPr>
          <p:cNvSpPr/>
          <p:nvPr/>
        </p:nvSpPr>
        <p:spPr>
          <a:xfrm>
            <a:off x="782341" y="1860925"/>
            <a:ext cx="863225" cy="583725"/>
          </a:xfrm>
          <a:custGeom>
            <a:avLst/>
            <a:gdLst/>
            <a:ahLst/>
            <a:cxnLst/>
            <a:rect l="l" t="t" r="r" b="b"/>
            <a:pathLst>
              <a:path w="34529" h="23349" extrusionOk="0">
                <a:moveTo>
                  <a:pt x="179" y="1"/>
                </a:moveTo>
                <a:cubicBezTo>
                  <a:pt x="60" y="441"/>
                  <a:pt x="0" y="929"/>
                  <a:pt x="0" y="1513"/>
                </a:cubicBezTo>
                <a:lnTo>
                  <a:pt x="0" y="3120"/>
                </a:lnTo>
                <a:lnTo>
                  <a:pt x="0" y="20205"/>
                </a:lnTo>
                <a:lnTo>
                  <a:pt x="0" y="21825"/>
                </a:lnTo>
                <a:cubicBezTo>
                  <a:pt x="0" y="22396"/>
                  <a:pt x="60" y="22908"/>
                  <a:pt x="179" y="23349"/>
                </a:cubicBezTo>
                <a:cubicBezTo>
                  <a:pt x="934" y="20479"/>
                  <a:pt x="3946" y="20258"/>
                  <a:pt x="6319" y="20258"/>
                </a:cubicBezTo>
                <a:cubicBezTo>
                  <a:pt x="6752" y="20258"/>
                  <a:pt x="7164" y="20265"/>
                  <a:pt x="7537" y="20265"/>
                </a:cubicBezTo>
                <a:lnTo>
                  <a:pt x="22527" y="20265"/>
                </a:lnTo>
                <a:cubicBezTo>
                  <a:pt x="29159" y="20265"/>
                  <a:pt x="34528" y="15038"/>
                  <a:pt x="34528" y="8585"/>
                </a:cubicBezTo>
                <a:cubicBezTo>
                  <a:pt x="34528" y="6597"/>
                  <a:pt x="34016" y="4715"/>
                  <a:pt x="33112" y="3072"/>
                </a:cubicBezTo>
                <a:lnTo>
                  <a:pt x="7323" y="3072"/>
                </a:lnTo>
                <a:lnTo>
                  <a:pt x="7323" y="3061"/>
                </a:lnTo>
                <a:cubicBezTo>
                  <a:pt x="6959" y="3061"/>
                  <a:pt x="6557" y="3068"/>
                  <a:pt x="6134" y="3068"/>
                </a:cubicBezTo>
                <a:cubicBezTo>
                  <a:pt x="3834" y="3068"/>
                  <a:pt x="923" y="2847"/>
                  <a:pt x="179" y="1"/>
                </a:cubicBezTo>
                <a:close/>
              </a:path>
            </a:pathLst>
          </a:custGeom>
          <a:solidFill>
            <a:srgbClr val="45BC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" name="Google Shape;616;p27">
            <a:extLst>
              <a:ext uri="{FF2B5EF4-FFF2-40B4-BE49-F238E27FC236}">
                <a16:creationId xmlns:a16="http://schemas.microsoft.com/office/drawing/2014/main" id="{B64077B3-27D7-4E2B-89D5-A7C82E153508}"/>
              </a:ext>
            </a:extLst>
          </p:cNvPr>
          <p:cNvSpPr/>
          <p:nvPr/>
        </p:nvSpPr>
        <p:spPr>
          <a:xfrm>
            <a:off x="782341" y="1723225"/>
            <a:ext cx="839100" cy="698800"/>
          </a:xfrm>
          <a:custGeom>
            <a:avLst/>
            <a:gdLst/>
            <a:ahLst/>
            <a:cxnLst/>
            <a:rect l="l" t="t" r="r" b="b"/>
            <a:pathLst>
              <a:path w="33564" h="27952" extrusionOk="0">
                <a:moveTo>
                  <a:pt x="6114" y="0"/>
                </a:moveTo>
                <a:cubicBezTo>
                  <a:pt x="3457" y="0"/>
                  <a:pt x="0" y="300"/>
                  <a:pt x="0" y="4604"/>
                </a:cubicBezTo>
                <a:lnTo>
                  <a:pt x="0" y="6211"/>
                </a:lnTo>
                <a:lnTo>
                  <a:pt x="0" y="27952"/>
                </a:lnTo>
                <a:cubicBezTo>
                  <a:pt x="0" y="23660"/>
                  <a:pt x="3455" y="23360"/>
                  <a:pt x="6111" y="23360"/>
                </a:cubicBezTo>
                <a:cubicBezTo>
                  <a:pt x="6542" y="23360"/>
                  <a:pt x="6952" y="23368"/>
                  <a:pt x="7323" y="23368"/>
                </a:cubicBezTo>
                <a:lnTo>
                  <a:pt x="7323" y="23356"/>
                </a:lnTo>
                <a:lnTo>
                  <a:pt x="21896" y="23356"/>
                </a:lnTo>
                <a:cubicBezTo>
                  <a:pt x="28337" y="23356"/>
                  <a:pt x="33564" y="18129"/>
                  <a:pt x="33564" y="11688"/>
                </a:cubicBezTo>
                <a:cubicBezTo>
                  <a:pt x="33564" y="5235"/>
                  <a:pt x="28337" y="8"/>
                  <a:pt x="21896" y="8"/>
                </a:cubicBezTo>
                <a:lnTo>
                  <a:pt x="7323" y="8"/>
                </a:lnTo>
                <a:cubicBezTo>
                  <a:pt x="6953" y="8"/>
                  <a:pt x="6544" y="0"/>
                  <a:pt x="611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Google Shape;617;p27">
            <a:extLst>
              <a:ext uri="{FF2B5EF4-FFF2-40B4-BE49-F238E27FC236}">
                <a16:creationId xmlns:a16="http://schemas.microsoft.com/office/drawing/2014/main" id="{08EF2B72-3393-4C6A-948D-22419C191C67}"/>
              </a:ext>
            </a:extLst>
          </p:cNvPr>
          <p:cNvSpPr/>
          <p:nvPr/>
        </p:nvSpPr>
        <p:spPr>
          <a:xfrm>
            <a:off x="3873161" y="2012838"/>
            <a:ext cx="434700" cy="43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40DAD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2200" dirty="0">
              <a:solidFill>
                <a:srgbClr val="40DAD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618;p27">
            <a:extLst>
              <a:ext uri="{FF2B5EF4-FFF2-40B4-BE49-F238E27FC236}">
                <a16:creationId xmlns:a16="http://schemas.microsoft.com/office/drawing/2014/main" id="{CAD79679-638F-415B-A10E-EDFC271B09A8}"/>
              </a:ext>
            </a:extLst>
          </p:cNvPr>
          <p:cNvSpPr/>
          <p:nvPr/>
        </p:nvSpPr>
        <p:spPr>
          <a:xfrm>
            <a:off x="1621442" y="1967774"/>
            <a:ext cx="2026410" cy="5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Encoder-Decoder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" name="Google Shape;626;p27">
            <a:extLst>
              <a:ext uri="{FF2B5EF4-FFF2-40B4-BE49-F238E27FC236}">
                <a16:creationId xmlns:a16="http://schemas.microsoft.com/office/drawing/2014/main" id="{0DC8B56B-4178-4710-A434-03D19DBB3D7D}"/>
              </a:ext>
            </a:extLst>
          </p:cNvPr>
          <p:cNvSpPr/>
          <p:nvPr/>
        </p:nvSpPr>
        <p:spPr>
          <a:xfrm>
            <a:off x="791946" y="950100"/>
            <a:ext cx="863225" cy="583725"/>
          </a:xfrm>
          <a:custGeom>
            <a:avLst/>
            <a:gdLst/>
            <a:ahLst/>
            <a:cxnLst/>
            <a:rect l="l" t="t" r="r" b="b"/>
            <a:pathLst>
              <a:path w="34529" h="23349" extrusionOk="0">
                <a:moveTo>
                  <a:pt x="179" y="1"/>
                </a:moveTo>
                <a:cubicBezTo>
                  <a:pt x="60" y="441"/>
                  <a:pt x="0" y="929"/>
                  <a:pt x="0" y="1513"/>
                </a:cubicBezTo>
                <a:lnTo>
                  <a:pt x="0" y="3120"/>
                </a:lnTo>
                <a:lnTo>
                  <a:pt x="0" y="20205"/>
                </a:lnTo>
                <a:lnTo>
                  <a:pt x="0" y="21825"/>
                </a:lnTo>
                <a:cubicBezTo>
                  <a:pt x="0" y="22396"/>
                  <a:pt x="60" y="22908"/>
                  <a:pt x="179" y="23349"/>
                </a:cubicBezTo>
                <a:cubicBezTo>
                  <a:pt x="934" y="20479"/>
                  <a:pt x="3946" y="20258"/>
                  <a:pt x="6319" y="20258"/>
                </a:cubicBezTo>
                <a:cubicBezTo>
                  <a:pt x="6752" y="20258"/>
                  <a:pt x="7164" y="20265"/>
                  <a:pt x="7537" y="20265"/>
                </a:cubicBezTo>
                <a:lnTo>
                  <a:pt x="22527" y="20265"/>
                </a:lnTo>
                <a:cubicBezTo>
                  <a:pt x="29159" y="20265"/>
                  <a:pt x="34528" y="15038"/>
                  <a:pt x="34528" y="8597"/>
                </a:cubicBezTo>
                <a:cubicBezTo>
                  <a:pt x="34528" y="6597"/>
                  <a:pt x="34016" y="4715"/>
                  <a:pt x="33112" y="3072"/>
                </a:cubicBezTo>
                <a:lnTo>
                  <a:pt x="7323" y="3072"/>
                </a:lnTo>
                <a:lnTo>
                  <a:pt x="7323" y="3060"/>
                </a:lnTo>
                <a:cubicBezTo>
                  <a:pt x="6959" y="3060"/>
                  <a:pt x="6557" y="3068"/>
                  <a:pt x="6134" y="3068"/>
                </a:cubicBezTo>
                <a:cubicBezTo>
                  <a:pt x="3834" y="3068"/>
                  <a:pt x="923" y="2847"/>
                  <a:pt x="179" y="1"/>
                </a:cubicBezTo>
                <a:close/>
              </a:path>
            </a:pathLst>
          </a:custGeom>
          <a:solidFill>
            <a:srgbClr val="0C8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" name="Google Shape;627;p27">
            <a:extLst>
              <a:ext uri="{FF2B5EF4-FFF2-40B4-BE49-F238E27FC236}">
                <a16:creationId xmlns:a16="http://schemas.microsoft.com/office/drawing/2014/main" id="{BD3909C6-EEEF-409C-B937-498990573850}"/>
              </a:ext>
            </a:extLst>
          </p:cNvPr>
          <p:cNvSpPr/>
          <p:nvPr/>
        </p:nvSpPr>
        <p:spPr>
          <a:xfrm>
            <a:off x="782341" y="812400"/>
            <a:ext cx="839100" cy="698800"/>
          </a:xfrm>
          <a:custGeom>
            <a:avLst/>
            <a:gdLst/>
            <a:ahLst/>
            <a:cxnLst/>
            <a:rect l="l" t="t" r="r" b="b"/>
            <a:pathLst>
              <a:path w="33564" h="27952" extrusionOk="0">
                <a:moveTo>
                  <a:pt x="6144" y="1"/>
                </a:moveTo>
                <a:cubicBezTo>
                  <a:pt x="3484" y="1"/>
                  <a:pt x="0" y="294"/>
                  <a:pt x="0" y="4604"/>
                </a:cubicBezTo>
                <a:lnTo>
                  <a:pt x="0" y="6211"/>
                </a:lnTo>
                <a:lnTo>
                  <a:pt x="0" y="27952"/>
                </a:lnTo>
                <a:cubicBezTo>
                  <a:pt x="0" y="23660"/>
                  <a:pt x="3455" y="23360"/>
                  <a:pt x="6111" y="23360"/>
                </a:cubicBezTo>
                <a:cubicBezTo>
                  <a:pt x="6542" y="23360"/>
                  <a:pt x="6952" y="23368"/>
                  <a:pt x="7323" y="23368"/>
                </a:cubicBezTo>
                <a:lnTo>
                  <a:pt x="7323" y="23356"/>
                </a:lnTo>
                <a:lnTo>
                  <a:pt x="21896" y="23356"/>
                </a:lnTo>
                <a:cubicBezTo>
                  <a:pt x="28337" y="23356"/>
                  <a:pt x="33564" y="18129"/>
                  <a:pt x="33564" y="11688"/>
                </a:cubicBezTo>
                <a:cubicBezTo>
                  <a:pt x="33564" y="5235"/>
                  <a:pt x="28337" y="8"/>
                  <a:pt x="21896" y="8"/>
                </a:cubicBezTo>
                <a:lnTo>
                  <a:pt x="7323" y="8"/>
                </a:lnTo>
                <a:cubicBezTo>
                  <a:pt x="6961" y="8"/>
                  <a:pt x="6563" y="1"/>
                  <a:pt x="6144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Google Shape;628;p27">
            <a:extLst>
              <a:ext uri="{FF2B5EF4-FFF2-40B4-BE49-F238E27FC236}">
                <a16:creationId xmlns:a16="http://schemas.microsoft.com/office/drawing/2014/main" id="{3FB0ADB7-1BA8-4128-B168-51A3FB289F2D}"/>
              </a:ext>
            </a:extLst>
          </p:cNvPr>
          <p:cNvSpPr/>
          <p:nvPr/>
        </p:nvSpPr>
        <p:spPr>
          <a:xfrm>
            <a:off x="3873161" y="1102000"/>
            <a:ext cx="434700" cy="43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2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29;p27">
            <a:extLst>
              <a:ext uri="{FF2B5EF4-FFF2-40B4-BE49-F238E27FC236}">
                <a16:creationId xmlns:a16="http://schemas.microsoft.com/office/drawing/2014/main" id="{C02F918A-C519-4EC3-B5E1-A1C52259B3BD}"/>
              </a:ext>
            </a:extLst>
          </p:cNvPr>
          <p:cNvSpPr/>
          <p:nvPr/>
        </p:nvSpPr>
        <p:spPr>
          <a:xfrm>
            <a:off x="1590426" y="1176387"/>
            <a:ext cx="2258609" cy="28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Top-down</a:t>
            </a:r>
            <a:r>
              <a:rPr lang="ar-SA"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methodology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ABFBCE-202D-4316-9097-213F4F330FE3}"/>
              </a:ext>
            </a:extLst>
          </p:cNvPr>
          <p:cNvGrpSpPr/>
          <p:nvPr/>
        </p:nvGrpSpPr>
        <p:grpSpPr>
          <a:xfrm>
            <a:off x="1005642" y="2759157"/>
            <a:ext cx="339306" cy="298186"/>
            <a:chOff x="3148855" y="3122538"/>
            <a:chExt cx="339306" cy="298186"/>
          </a:xfrm>
        </p:grpSpPr>
        <p:sp>
          <p:nvSpPr>
            <p:cNvPr id="30" name="Google Shape;555;p26">
              <a:extLst>
                <a:ext uri="{FF2B5EF4-FFF2-40B4-BE49-F238E27FC236}">
                  <a16:creationId xmlns:a16="http://schemas.microsoft.com/office/drawing/2014/main" id="{591C8C72-75E1-4F18-8C70-11AA34A24A0A}"/>
                </a:ext>
              </a:extLst>
            </p:cNvPr>
            <p:cNvSpPr/>
            <p:nvPr/>
          </p:nvSpPr>
          <p:spPr>
            <a:xfrm>
              <a:off x="3148855" y="3125742"/>
              <a:ext cx="99454" cy="294982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56;p26">
              <a:extLst>
                <a:ext uri="{FF2B5EF4-FFF2-40B4-BE49-F238E27FC236}">
                  <a16:creationId xmlns:a16="http://schemas.microsoft.com/office/drawing/2014/main" id="{30AA7108-8931-4CD0-BF54-27B151C61478}"/>
                </a:ext>
              </a:extLst>
            </p:cNvPr>
            <p:cNvSpPr/>
            <p:nvPr/>
          </p:nvSpPr>
          <p:spPr>
            <a:xfrm>
              <a:off x="3268167" y="3125318"/>
              <a:ext cx="100722" cy="292659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57;p26">
              <a:extLst>
                <a:ext uri="{FF2B5EF4-FFF2-40B4-BE49-F238E27FC236}">
                  <a16:creationId xmlns:a16="http://schemas.microsoft.com/office/drawing/2014/main" id="{F25BAD80-B028-4F3C-8A0D-5395F14B386A}"/>
                </a:ext>
              </a:extLst>
            </p:cNvPr>
            <p:cNvSpPr/>
            <p:nvPr/>
          </p:nvSpPr>
          <p:spPr>
            <a:xfrm>
              <a:off x="3388760" y="3122538"/>
              <a:ext cx="99401" cy="29496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" name="Google Shape;609;p27">
            <a:extLst>
              <a:ext uri="{FF2B5EF4-FFF2-40B4-BE49-F238E27FC236}">
                <a16:creationId xmlns:a16="http://schemas.microsoft.com/office/drawing/2014/main" id="{CD625965-0CD1-42C1-8C2F-F5D00900E6E6}"/>
              </a:ext>
            </a:extLst>
          </p:cNvPr>
          <p:cNvGrpSpPr/>
          <p:nvPr/>
        </p:nvGrpSpPr>
        <p:grpSpPr>
          <a:xfrm>
            <a:off x="1015284" y="1819625"/>
            <a:ext cx="357468" cy="356497"/>
            <a:chOff x="-31455100" y="3909350"/>
            <a:chExt cx="294600" cy="293800"/>
          </a:xfrm>
        </p:grpSpPr>
        <p:sp>
          <p:nvSpPr>
            <p:cNvPr id="34" name="Google Shape;610;p27">
              <a:extLst>
                <a:ext uri="{FF2B5EF4-FFF2-40B4-BE49-F238E27FC236}">
                  <a16:creationId xmlns:a16="http://schemas.microsoft.com/office/drawing/2014/main" id="{AED61A9B-16A3-4553-A0F7-2F42BC0D789C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1;p27">
              <a:extLst>
                <a:ext uri="{FF2B5EF4-FFF2-40B4-BE49-F238E27FC236}">
                  <a16:creationId xmlns:a16="http://schemas.microsoft.com/office/drawing/2014/main" id="{0F7EBF49-4D34-4385-AB0B-F8DD493F772E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846B500-AB96-499A-907D-99BBAC5EBD3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63414" y="857404"/>
            <a:ext cx="485150" cy="485150"/>
          </a:xfrm>
          <a:prstGeom prst="rect">
            <a:avLst/>
          </a:prstGeom>
          <a:ln>
            <a:noFill/>
          </a:ln>
        </p:spPr>
      </p:pic>
      <p:grpSp>
        <p:nvGrpSpPr>
          <p:cNvPr id="37" name="Google Shape;619;p27">
            <a:extLst>
              <a:ext uri="{FF2B5EF4-FFF2-40B4-BE49-F238E27FC236}">
                <a16:creationId xmlns:a16="http://schemas.microsoft.com/office/drawing/2014/main" id="{E6E83B53-625D-4109-A4C5-88DC2D3CF6EE}"/>
              </a:ext>
            </a:extLst>
          </p:cNvPr>
          <p:cNvGrpSpPr/>
          <p:nvPr/>
        </p:nvGrpSpPr>
        <p:grpSpPr>
          <a:xfrm>
            <a:off x="1005263" y="3646834"/>
            <a:ext cx="353645" cy="353645"/>
            <a:chOff x="-34763900" y="3561225"/>
            <a:chExt cx="291450" cy="291450"/>
          </a:xfrm>
        </p:grpSpPr>
        <p:sp>
          <p:nvSpPr>
            <p:cNvPr id="38" name="Google Shape;620;p27">
              <a:extLst>
                <a:ext uri="{FF2B5EF4-FFF2-40B4-BE49-F238E27FC236}">
                  <a16:creationId xmlns:a16="http://schemas.microsoft.com/office/drawing/2014/main" id="{3E3E914E-4C1A-4577-B0DD-AD78371A3EE2}"/>
                </a:ext>
              </a:extLst>
            </p:cNvPr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1;p27">
              <a:extLst>
                <a:ext uri="{FF2B5EF4-FFF2-40B4-BE49-F238E27FC236}">
                  <a16:creationId xmlns:a16="http://schemas.microsoft.com/office/drawing/2014/main" id="{0E7BC84F-65E0-48CF-AFA3-C5322ED60EAA}"/>
                </a:ext>
              </a:extLst>
            </p:cNvPr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2;p27">
              <a:extLst>
                <a:ext uri="{FF2B5EF4-FFF2-40B4-BE49-F238E27FC236}">
                  <a16:creationId xmlns:a16="http://schemas.microsoft.com/office/drawing/2014/main" id="{5EED8192-ABF5-4E09-B52C-5BA90F328480}"/>
                </a:ext>
              </a:extLst>
            </p:cNvPr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975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482271D-6C1A-47F3-8603-FC3CF10B6128}"/>
              </a:ext>
            </a:extLst>
          </p:cNvPr>
          <p:cNvCxnSpPr>
            <a:cxnSpLocks/>
            <a:stCxn id="16" idx="2"/>
            <a:endCxn id="20" idx="3"/>
          </p:cNvCxnSpPr>
          <p:nvPr/>
        </p:nvCxnSpPr>
        <p:spPr>
          <a:xfrm rot="5400000" flipH="1">
            <a:off x="3228146" y="3240027"/>
            <a:ext cx="975451" cy="1712257"/>
          </a:xfrm>
          <a:prstGeom prst="bentConnector4">
            <a:avLst>
              <a:gd name="adj1" fmla="val -23435"/>
              <a:gd name="adj2" fmla="val 91734"/>
            </a:avLst>
          </a:prstGeom>
          <a:ln w="38100">
            <a:solidFill>
              <a:srgbClr val="40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789E3E-4A28-4413-92FA-DF9FBE916EEE}"/>
              </a:ext>
            </a:extLst>
          </p:cNvPr>
          <p:cNvSpPr/>
          <p:nvPr/>
        </p:nvSpPr>
        <p:spPr>
          <a:xfrm>
            <a:off x="719726" y="3319169"/>
            <a:ext cx="2140017" cy="578520"/>
          </a:xfrm>
          <a:prstGeom prst="roundRect">
            <a:avLst>
              <a:gd name="adj" fmla="val 37062"/>
            </a:avLst>
          </a:prstGeom>
          <a:solidFill>
            <a:srgbClr val="40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Input normalized image dimension (299x299x3)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4F7D8B6-D975-4591-AE8D-4ED115676B40}"/>
              </a:ext>
            </a:extLst>
          </p:cNvPr>
          <p:cNvSpPr/>
          <p:nvPr/>
        </p:nvSpPr>
        <p:spPr>
          <a:xfrm>
            <a:off x="6336308" y="2690181"/>
            <a:ext cx="2140017" cy="578520"/>
          </a:xfrm>
          <a:prstGeom prst="roundRect">
            <a:avLst>
              <a:gd name="adj" fmla="val 37062"/>
            </a:avLst>
          </a:prstGeom>
          <a:solidFill>
            <a:srgbClr val="40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Pretrained on ImageNet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(Conv layers only)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44070D9-8E11-407A-96ED-99254FD1BF3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940710" y="2757948"/>
            <a:ext cx="1395598" cy="221493"/>
          </a:xfrm>
          <a:prstGeom prst="bentConnector3">
            <a:avLst>
              <a:gd name="adj1" fmla="val 19882"/>
            </a:avLst>
          </a:prstGeom>
          <a:ln w="38100">
            <a:solidFill>
              <a:srgbClr val="40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1F99C33-A3BF-4035-B2C0-D94FABDFC99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859743" y="1824331"/>
            <a:ext cx="1277180" cy="463798"/>
          </a:xfrm>
          <a:prstGeom prst="bentConnector3">
            <a:avLst>
              <a:gd name="adj1" fmla="val 23441"/>
            </a:avLst>
          </a:prstGeom>
          <a:ln w="38100">
            <a:solidFill>
              <a:srgbClr val="40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D9BA038-7ED9-4369-AECF-36B6E2843B4C}"/>
              </a:ext>
            </a:extLst>
          </p:cNvPr>
          <p:cNvSpPr/>
          <p:nvPr/>
        </p:nvSpPr>
        <p:spPr>
          <a:xfrm>
            <a:off x="719726" y="1998869"/>
            <a:ext cx="2140017" cy="578520"/>
          </a:xfrm>
          <a:prstGeom prst="roundRect">
            <a:avLst>
              <a:gd name="adj" fmla="val 37062"/>
            </a:avLst>
          </a:prstGeom>
          <a:solidFill>
            <a:srgbClr val="40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FullyConnected</a:t>
            </a: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layer is added to be trained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D5D0C2E-D453-4EAA-B79A-714DE4E5568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40710" y="1085742"/>
            <a:ext cx="1395598" cy="294104"/>
          </a:xfrm>
          <a:prstGeom prst="bentConnector3">
            <a:avLst>
              <a:gd name="adj1" fmla="val 87516"/>
            </a:avLst>
          </a:prstGeom>
          <a:ln w="38100">
            <a:solidFill>
              <a:srgbClr val="40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1756E3C-8B14-4383-A712-A42586F344A1}"/>
              </a:ext>
            </a:extLst>
          </p:cNvPr>
          <p:cNvSpPr/>
          <p:nvPr/>
        </p:nvSpPr>
        <p:spPr>
          <a:xfrm>
            <a:off x="6336308" y="1002890"/>
            <a:ext cx="2140017" cy="753912"/>
          </a:xfrm>
          <a:prstGeom prst="roundRect">
            <a:avLst>
              <a:gd name="adj" fmla="val 37062"/>
            </a:avLst>
          </a:prstGeom>
          <a:solidFill>
            <a:srgbClr val="40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rgbClr val="FFFFFF"/>
                </a:solidFill>
              </a:rPr>
              <a:t>The output is the spatial features vector of the image (8x8x2048)</a:t>
            </a:r>
          </a:p>
        </p:txBody>
      </p:sp>
      <p:sp>
        <p:nvSpPr>
          <p:cNvPr id="15" name="Google Shape;855;p32">
            <a:extLst>
              <a:ext uri="{FF2B5EF4-FFF2-40B4-BE49-F238E27FC236}">
                <a16:creationId xmlns:a16="http://schemas.microsoft.com/office/drawing/2014/main" id="{6F315001-8AC9-4103-B906-6CC4D7D2A3FB}"/>
              </a:ext>
            </a:extLst>
          </p:cNvPr>
          <p:cNvSpPr txBox="1"/>
          <p:nvPr/>
        </p:nvSpPr>
        <p:spPr>
          <a:xfrm>
            <a:off x="141747" y="138308"/>
            <a:ext cx="2484300" cy="57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 </a:t>
            </a:r>
            <a:r>
              <a:rPr lang="en" sz="2800" u="sng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Encoder</a:t>
            </a:r>
            <a:endParaRPr sz="2800" u="sng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995827-A370-47C9-8954-61EB4EB2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53" y="848565"/>
            <a:ext cx="1678494" cy="37353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D8D36B-A9AA-4B6A-A51E-FDE6909BDF79}"/>
              </a:ext>
            </a:extLst>
          </p:cNvPr>
          <p:cNvSpPr/>
          <p:nvPr/>
        </p:nvSpPr>
        <p:spPr>
          <a:xfrm>
            <a:off x="667675" y="679400"/>
            <a:ext cx="1389725" cy="43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434343"/>
                </a:solidFill>
                <a:latin typeface="Fira Sans Extra Condensed Medium"/>
              </a:rPr>
              <a:t>InceptionV3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1AFD61B-88F2-46CF-A5FE-9E14E119487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24227" y="724549"/>
            <a:ext cx="343448" cy="173183"/>
          </a:xfrm>
          <a:prstGeom prst="bentConnector3">
            <a:avLst>
              <a:gd name="adj1" fmla="val -153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5;p32">
            <a:extLst>
              <a:ext uri="{FF2B5EF4-FFF2-40B4-BE49-F238E27FC236}">
                <a16:creationId xmlns:a16="http://schemas.microsoft.com/office/drawing/2014/main" id="{EA9376B5-0D05-46D8-8FA8-FF4AB34F2004}"/>
              </a:ext>
            </a:extLst>
          </p:cNvPr>
          <p:cNvSpPr txBox="1"/>
          <p:nvPr/>
        </p:nvSpPr>
        <p:spPr>
          <a:xfrm>
            <a:off x="141747" y="138308"/>
            <a:ext cx="2484300" cy="57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 </a:t>
            </a:r>
            <a:r>
              <a:rPr lang="en" sz="2800" u="sng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Decoder</a:t>
            </a:r>
            <a:endParaRPr sz="2800" u="sng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89E0E-FAA6-4970-80C9-613474790FB2}"/>
              </a:ext>
            </a:extLst>
          </p:cNvPr>
          <p:cNvSpPr/>
          <p:nvPr/>
        </p:nvSpPr>
        <p:spPr>
          <a:xfrm>
            <a:off x="667675" y="679400"/>
            <a:ext cx="1765809" cy="43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434343"/>
                </a:solidFill>
                <a:latin typeface="Fira Sans Extra Condensed Medium"/>
              </a:rPr>
              <a:t>Attention + GRU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A3259F3-FE13-45A8-84B5-A4C616F03DB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24227" y="724549"/>
            <a:ext cx="343448" cy="173183"/>
          </a:xfrm>
          <a:prstGeom prst="bentConnector3">
            <a:avLst>
              <a:gd name="adj1" fmla="val -1530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A1F874-E7A5-4BAE-959B-E6E4365A7530}"/>
              </a:ext>
            </a:extLst>
          </p:cNvPr>
          <p:cNvGrpSpPr/>
          <p:nvPr/>
        </p:nvGrpSpPr>
        <p:grpSpPr>
          <a:xfrm>
            <a:off x="3727205" y="351214"/>
            <a:ext cx="5092568" cy="4441073"/>
            <a:chOff x="3497056" y="347621"/>
            <a:chExt cx="5092568" cy="44410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86295C-A0B0-4F09-8BBC-595032A3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7056" y="347621"/>
              <a:ext cx="5092568" cy="42627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7CF11-A2FB-405B-83A7-FA1DE5CDA470}"/>
                </a:ext>
              </a:extLst>
            </p:cNvPr>
            <p:cNvSpPr/>
            <p:nvPr/>
          </p:nvSpPr>
          <p:spPr>
            <a:xfrm>
              <a:off x="3915872" y="4450140"/>
              <a:ext cx="18567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Attention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E665D2-E8C1-45CF-8815-8F237F20850D}"/>
                  </a:ext>
                </a:extLst>
              </p:cNvPr>
              <p:cNvSpPr txBox="1"/>
              <p:nvPr/>
            </p:nvSpPr>
            <p:spPr>
              <a:xfrm>
                <a:off x="141747" y="1479792"/>
                <a:ext cx="335530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ira Sans Extra Condensed" panose="020B0503050000020004" pitchFamily="34" charset="0"/>
                  </a:rPr>
                  <a:t>Decoder Input: previous generated word and previous hidden state after applying </a:t>
                </a:r>
                <a:r>
                  <a:rPr lang="en-US" b="1" dirty="0">
                    <a:latin typeface="Fira Sans Extra Condensed" panose="020B0503050000020004" pitchFamily="34" charset="0"/>
                  </a:rPr>
                  <a:t>Attention </a:t>
                </a:r>
                <a:r>
                  <a:rPr lang="en-US" dirty="0">
                    <a:latin typeface="Fira Sans Extra Condensed" panose="020B0503050000020004" pitchFamily="34" charset="0"/>
                  </a:rPr>
                  <a:t>mechanism </a:t>
                </a:r>
                <a:br>
                  <a:rPr lang="en-US" dirty="0">
                    <a:latin typeface="Fira Sans Extra Condensed" panose="020B0503050000020004" pitchFamily="34" charset="0"/>
                  </a:rPr>
                </a:br>
                <a:endParaRPr lang="en-US" dirty="0">
                  <a:latin typeface="Fira Sans Extra Condensed" panose="020B05030500000200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ira Sans Extra Condensed" panose="020B0503050000020004" pitchFamily="34" charset="0"/>
                  </a:rPr>
                  <a:t>Attention Input: previous hidden state and extracted image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latin typeface="Fira Sans Extra Condensed" panose="020B0503050000020004" pitchFamily="34" charset="0"/>
                  </a:rPr>
                  <a:t> </a:t>
                </a:r>
                <a:br>
                  <a:rPr lang="en-US" b="1" dirty="0">
                    <a:latin typeface="Fira Sans Extra Condensed" panose="020B0503050000020004" pitchFamily="34" charset="0"/>
                  </a:rPr>
                </a:br>
                <a:endParaRPr lang="en-US" b="1" dirty="0">
                  <a:latin typeface="Fira Sans Extra Condensed" panose="020B05030500000200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ira Sans Extra Condensed" panose="020B0503050000020004" pitchFamily="34" charset="0"/>
                  </a:rPr>
                  <a:t>Attention output: </a:t>
                </a:r>
                <a:r>
                  <a:rPr lang="en-US" b="1" dirty="0">
                    <a:latin typeface="Fira Sans Extra Condensed" panose="020B0503050000020004" pitchFamily="34" charset="0"/>
                  </a:rPr>
                  <a:t>context vector</a:t>
                </a:r>
                <a:r>
                  <a:rPr lang="en-US" dirty="0">
                    <a:latin typeface="Fira Sans Extra Condensed" panose="020B0503050000020004" pitchFamily="34" charset="0"/>
                  </a:rPr>
                  <a:t> as a hidden state for decoder at the moment)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E665D2-E8C1-45CF-8815-8F237F208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7" y="1479792"/>
                <a:ext cx="3355309" cy="2031325"/>
              </a:xfrm>
              <a:prstGeom prst="rect">
                <a:avLst/>
              </a:prstGeom>
              <a:blipFill>
                <a:blip r:embed="rId3"/>
                <a:stretch>
                  <a:fillRect l="-181" t="-601" r="-726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510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F95FA6-8DB8-4328-9B9F-A25C5499A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52705"/>
              </p:ext>
            </p:extLst>
          </p:nvPr>
        </p:nvGraphicFramePr>
        <p:xfrm>
          <a:off x="41880" y="686493"/>
          <a:ext cx="9070970" cy="2746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613800" imgH="2912040" progId="Photoshop.Image.18">
                  <p:embed/>
                </p:oleObj>
              </mc:Choice>
              <mc:Fallback>
                <p:oleObj name="Image" r:id="rId2" imgW="9613800" imgH="2912040" progId="Photoshop.Image.18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3CD08E9-89BF-4BCB-881B-F7D0C8229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80" y="686493"/>
                        <a:ext cx="9070970" cy="2746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A2AE34-C576-4B65-9A05-520F7FF501A6}"/>
              </a:ext>
            </a:extLst>
          </p:cNvPr>
          <p:cNvSpPr txBox="1"/>
          <p:nvPr/>
        </p:nvSpPr>
        <p:spPr>
          <a:xfrm>
            <a:off x="2645478" y="4104330"/>
            <a:ext cx="4411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dirty="0">
                <a:latin typeface="Cocon® Next Arabic" panose="020A0503020102020204" pitchFamily="18" charset="-78"/>
                <a:ea typeface="Cocon® Next Arabic" panose="020A0503020102020204" pitchFamily="18" charset="-78"/>
                <a:cs typeface="Cocon® Next Arabic" panose="020A0503020102020204" pitchFamily="18" charset="-78"/>
              </a:rPr>
              <a:t>"شخص يستخدم الكمبيوتر المحمول على شاشة كبيرة"</a:t>
            </a:r>
            <a:endParaRPr lang="en-US" dirty="0">
              <a:latin typeface="Cocon® Next Arabic" panose="020A0503020102020204" pitchFamily="18" charset="-78"/>
              <a:ea typeface="Cocon® Next Arabic" panose="020A0503020102020204" pitchFamily="18" charset="-78"/>
              <a:cs typeface="Cocon® Next Arabic" panose="020A0503020102020204" pitchFamily="18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8EAF9-D1F4-458E-94FD-EAF50D6E10B4}"/>
              </a:ext>
            </a:extLst>
          </p:cNvPr>
          <p:cNvSpPr/>
          <p:nvPr/>
        </p:nvSpPr>
        <p:spPr>
          <a:xfrm>
            <a:off x="4164732" y="3667666"/>
            <a:ext cx="1765809" cy="43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Fira Sans Extra Condensed Medium"/>
              </a:rPr>
              <a:t>Generated Caption: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7D0632-17B6-4842-B4EC-2DB55BC99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479561"/>
              </p:ext>
            </p:extLst>
          </p:nvPr>
        </p:nvGraphicFramePr>
        <p:xfrm>
          <a:off x="41880" y="3184179"/>
          <a:ext cx="1916319" cy="19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571400" imgH="1578240" progId="Photoshop.Image.18">
                  <p:embed/>
                </p:oleObj>
              </mc:Choice>
              <mc:Fallback>
                <p:oleObj name="Image" r:id="rId4" imgW="1571400" imgH="1578240" progId="Photoshop.Image.18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5729CCD-711B-40D9-BDC4-55EC883D64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80" y="3184179"/>
                        <a:ext cx="1916319" cy="192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31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DE18E-3197-40FF-B73D-61CB86057D61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F1E7BA-8C0C-48E7-9683-06CB29F0F59C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1023;p36">
              <a:extLst>
                <a:ext uri="{FF2B5EF4-FFF2-40B4-BE49-F238E27FC236}">
                  <a16:creationId xmlns:a16="http://schemas.microsoft.com/office/drawing/2014/main" id="{4AC7B145-D3B9-4360-97FF-4EEF1DC2473F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5" name="Google Shape;1020;p36">
            <a:extLst>
              <a:ext uri="{FF2B5EF4-FFF2-40B4-BE49-F238E27FC236}">
                <a16:creationId xmlns:a16="http://schemas.microsoft.com/office/drawing/2014/main" id="{AD22E884-25E0-4881-8FC4-ACB61B721865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6" name="Google Shape;1021;p36">
              <a:extLst>
                <a:ext uri="{FF2B5EF4-FFF2-40B4-BE49-F238E27FC236}">
                  <a16:creationId xmlns:a16="http://schemas.microsoft.com/office/drawing/2014/main" id="{43F39884-AD9B-4BC3-90E0-210CEC30B471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2;p36">
              <a:extLst>
                <a:ext uri="{FF2B5EF4-FFF2-40B4-BE49-F238E27FC236}">
                  <a16:creationId xmlns:a16="http://schemas.microsoft.com/office/drawing/2014/main" id="{3570E3FF-DA1A-44F9-AB0B-6EA18C2AF7A2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8" name="Google Shape;1023;p36">
              <a:extLst>
                <a:ext uri="{FF2B5EF4-FFF2-40B4-BE49-F238E27FC236}">
                  <a16:creationId xmlns:a16="http://schemas.microsoft.com/office/drawing/2014/main" id="{7FC9400F-597D-4CD4-A5F0-38C0C71FC21F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9" name="Google Shape;1024;p36">
              <a:extLst>
                <a:ext uri="{FF2B5EF4-FFF2-40B4-BE49-F238E27FC236}">
                  <a16:creationId xmlns:a16="http://schemas.microsoft.com/office/drawing/2014/main" id="{5050ADF0-04E1-445C-AAFC-FFA8F1B38922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60" name="Google Shape;1025;p36">
                <a:extLst>
                  <a:ext uri="{FF2B5EF4-FFF2-40B4-BE49-F238E27FC236}">
                    <a16:creationId xmlns:a16="http://schemas.microsoft.com/office/drawing/2014/main" id="{9539405C-0DC3-4823-BAC5-34780CFC4E40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6;p36">
                <a:extLst>
                  <a:ext uri="{FF2B5EF4-FFF2-40B4-BE49-F238E27FC236}">
                    <a16:creationId xmlns:a16="http://schemas.microsoft.com/office/drawing/2014/main" id="{FA7E6281-F23D-4B64-86F0-7BC4F6FADCAB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7;p36">
                <a:extLst>
                  <a:ext uri="{FF2B5EF4-FFF2-40B4-BE49-F238E27FC236}">
                    <a16:creationId xmlns:a16="http://schemas.microsoft.com/office/drawing/2014/main" id="{42F0CAC8-C7EA-4E84-BA1F-3AD84C92A61C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28;p36">
                <a:extLst>
                  <a:ext uri="{FF2B5EF4-FFF2-40B4-BE49-F238E27FC236}">
                    <a16:creationId xmlns:a16="http://schemas.microsoft.com/office/drawing/2014/main" id="{083EA823-31A3-4DDD-8B26-8C9E3DADFFFF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29;p36">
                <a:extLst>
                  <a:ext uri="{FF2B5EF4-FFF2-40B4-BE49-F238E27FC236}">
                    <a16:creationId xmlns:a16="http://schemas.microsoft.com/office/drawing/2014/main" id="{E1DD3FF1-ED0A-4AF3-8822-D49AA2288EB5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0;p36">
                <a:extLst>
                  <a:ext uri="{FF2B5EF4-FFF2-40B4-BE49-F238E27FC236}">
                    <a16:creationId xmlns:a16="http://schemas.microsoft.com/office/drawing/2014/main" id="{8AC2DF92-D801-40EC-9EA0-D9A6D2552FE1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1;p36">
                <a:extLst>
                  <a:ext uri="{FF2B5EF4-FFF2-40B4-BE49-F238E27FC236}">
                    <a16:creationId xmlns:a16="http://schemas.microsoft.com/office/drawing/2014/main" id="{7812FD36-6332-40DC-BDA3-2B485E1642C2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2;p36">
                <a:extLst>
                  <a:ext uri="{FF2B5EF4-FFF2-40B4-BE49-F238E27FC236}">
                    <a16:creationId xmlns:a16="http://schemas.microsoft.com/office/drawing/2014/main" id="{4C750A62-5830-4AB3-9A1C-AE568AD6752B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3;p36">
                <a:extLst>
                  <a:ext uri="{FF2B5EF4-FFF2-40B4-BE49-F238E27FC236}">
                    <a16:creationId xmlns:a16="http://schemas.microsoft.com/office/drawing/2014/main" id="{CEFD20C5-7216-47D8-AB45-651F79C3B63E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4;p36">
                <a:extLst>
                  <a:ext uri="{FF2B5EF4-FFF2-40B4-BE49-F238E27FC236}">
                    <a16:creationId xmlns:a16="http://schemas.microsoft.com/office/drawing/2014/main" id="{896C04E0-76FB-4233-9CA7-867A8699ECF4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5;p36">
                <a:extLst>
                  <a:ext uri="{FF2B5EF4-FFF2-40B4-BE49-F238E27FC236}">
                    <a16:creationId xmlns:a16="http://schemas.microsoft.com/office/drawing/2014/main" id="{1CA52B4A-D869-45A2-90A5-8F703DD3C280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6;p36">
                <a:extLst>
                  <a:ext uri="{FF2B5EF4-FFF2-40B4-BE49-F238E27FC236}">
                    <a16:creationId xmlns:a16="http://schemas.microsoft.com/office/drawing/2014/main" id="{FD42C6F7-6CEE-42B6-ADB1-22320970E43F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37;p36">
                <a:extLst>
                  <a:ext uri="{FF2B5EF4-FFF2-40B4-BE49-F238E27FC236}">
                    <a16:creationId xmlns:a16="http://schemas.microsoft.com/office/drawing/2014/main" id="{6E58BAFE-CF8B-4363-9E49-DEDD82E75A8F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38;p36">
                <a:extLst>
                  <a:ext uri="{FF2B5EF4-FFF2-40B4-BE49-F238E27FC236}">
                    <a16:creationId xmlns:a16="http://schemas.microsoft.com/office/drawing/2014/main" id="{03AE03DE-AE60-4C1E-ADB8-5D910AF6E426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1056;p36">
            <a:extLst>
              <a:ext uri="{FF2B5EF4-FFF2-40B4-BE49-F238E27FC236}">
                <a16:creationId xmlns:a16="http://schemas.microsoft.com/office/drawing/2014/main" id="{5C34D1AA-D7E6-443D-B0D4-FE8C3325741F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Initialize Datasets</a:t>
            </a:r>
            <a:endParaRPr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" name="Google Shape;1057;p36">
            <a:extLst>
              <a:ext uri="{FF2B5EF4-FFF2-40B4-BE49-F238E27FC236}">
                <a16:creationId xmlns:a16="http://schemas.microsoft.com/office/drawing/2014/main" id="{765BF674-F853-4195-BF91-B345A8B8176B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downloaded the Arabic-translated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MS-COCO </a:t>
            </a: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dataset that was translated using Google Translate API.</a:t>
            </a:r>
            <a:b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Also, we downloaded the Arabic-translated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Flickr8k</a:t>
            </a: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dataset.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L-Shape 75">
            <a:extLst>
              <a:ext uri="{FF2B5EF4-FFF2-40B4-BE49-F238E27FC236}">
                <a16:creationId xmlns:a16="http://schemas.microsoft.com/office/drawing/2014/main" id="{9605940C-B37A-4994-90BC-F41B15F0ECC1}"/>
              </a:ext>
            </a:extLst>
          </p:cNvPr>
          <p:cNvSpPr/>
          <p:nvPr/>
        </p:nvSpPr>
        <p:spPr>
          <a:xfrm rot="13500000">
            <a:off x="769590" y="688364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7794D15-A998-4C93-86A2-F2E047AE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39" y="3545851"/>
            <a:ext cx="761849" cy="76184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7E3BC01-E7BA-4779-B542-39D1E113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83" y="3627744"/>
            <a:ext cx="2573162" cy="643291"/>
          </a:xfrm>
          <a:prstGeom prst="rect">
            <a:avLst/>
          </a:prstGeom>
        </p:spPr>
      </p:pic>
      <p:grpSp>
        <p:nvGrpSpPr>
          <p:cNvPr id="79" name="Google Shape;1039;p36">
            <a:extLst>
              <a:ext uri="{FF2B5EF4-FFF2-40B4-BE49-F238E27FC236}">
                <a16:creationId xmlns:a16="http://schemas.microsoft.com/office/drawing/2014/main" id="{570DA3AB-9480-4EBD-9014-20CE0AC11082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80" name="Google Shape;1040;p36">
              <a:extLst>
                <a:ext uri="{FF2B5EF4-FFF2-40B4-BE49-F238E27FC236}">
                  <a16:creationId xmlns:a16="http://schemas.microsoft.com/office/drawing/2014/main" id="{5E4A5FB9-7929-4EA8-A1AF-218579120719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1;p36">
              <a:extLst>
                <a:ext uri="{FF2B5EF4-FFF2-40B4-BE49-F238E27FC236}">
                  <a16:creationId xmlns:a16="http://schemas.microsoft.com/office/drawing/2014/main" id="{08361109-3CBF-4ED3-9AA8-DEBA489B4ED3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1042;p36">
              <a:extLst>
                <a:ext uri="{FF2B5EF4-FFF2-40B4-BE49-F238E27FC236}">
                  <a16:creationId xmlns:a16="http://schemas.microsoft.com/office/drawing/2014/main" id="{E2B60FDE-60F2-4911-A2BB-A61D07F21F94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" name="Google Shape;1043;p36">
              <a:extLst>
                <a:ext uri="{FF2B5EF4-FFF2-40B4-BE49-F238E27FC236}">
                  <a16:creationId xmlns:a16="http://schemas.microsoft.com/office/drawing/2014/main" id="{4C495810-9E3F-45FD-A870-3D2588D3DB9A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044;p36">
            <a:extLst>
              <a:ext uri="{FF2B5EF4-FFF2-40B4-BE49-F238E27FC236}">
                <a16:creationId xmlns:a16="http://schemas.microsoft.com/office/drawing/2014/main" id="{D70CE797-6A87-4654-9631-59D32313ED15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85" name="Google Shape;1045;p36">
              <a:extLst>
                <a:ext uri="{FF2B5EF4-FFF2-40B4-BE49-F238E27FC236}">
                  <a16:creationId xmlns:a16="http://schemas.microsoft.com/office/drawing/2014/main" id="{BCE2A794-EB35-4D30-AF89-CF7EA9B728A0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6;p36">
              <a:extLst>
                <a:ext uri="{FF2B5EF4-FFF2-40B4-BE49-F238E27FC236}">
                  <a16:creationId xmlns:a16="http://schemas.microsoft.com/office/drawing/2014/main" id="{FC8E6C27-4F73-4FF6-9FFE-22A8D1F58665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1047;p36">
              <a:extLst>
                <a:ext uri="{FF2B5EF4-FFF2-40B4-BE49-F238E27FC236}">
                  <a16:creationId xmlns:a16="http://schemas.microsoft.com/office/drawing/2014/main" id="{0756B2CE-842A-4D40-839C-BE7B4B00C337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8" name="Google Shape;1048;p36">
              <a:extLst>
                <a:ext uri="{FF2B5EF4-FFF2-40B4-BE49-F238E27FC236}">
                  <a16:creationId xmlns:a16="http://schemas.microsoft.com/office/drawing/2014/main" id="{FA75D984-EF81-4888-B3E0-1F8F524F2533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9" name="Google Shape;1049;p36">
                <a:extLst>
                  <a:ext uri="{FF2B5EF4-FFF2-40B4-BE49-F238E27FC236}">
                    <a16:creationId xmlns:a16="http://schemas.microsoft.com/office/drawing/2014/main" id="{8FF8454D-D675-475A-80DC-3B09CBDF62AD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50;p36">
                <a:extLst>
                  <a:ext uri="{FF2B5EF4-FFF2-40B4-BE49-F238E27FC236}">
                    <a16:creationId xmlns:a16="http://schemas.microsoft.com/office/drawing/2014/main" id="{C36B25C1-BE76-45A1-91D7-327D455F0481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51;p36">
                <a:extLst>
                  <a:ext uri="{FF2B5EF4-FFF2-40B4-BE49-F238E27FC236}">
                    <a16:creationId xmlns:a16="http://schemas.microsoft.com/office/drawing/2014/main" id="{2172E791-5B85-46A1-9966-6EBC36E49370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52;p36">
                <a:extLst>
                  <a:ext uri="{FF2B5EF4-FFF2-40B4-BE49-F238E27FC236}">
                    <a16:creationId xmlns:a16="http://schemas.microsoft.com/office/drawing/2014/main" id="{A7D7A059-1398-4326-8167-89A8FE34A461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53;p36">
                <a:extLst>
                  <a:ext uri="{FF2B5EF4-FFF2-40B4-BE49-F238E27FC236}">
                    <a16:creationId xmlns:a16="http://schemas.microsoft.com/office/drawing/2014/main" id="{21DA9521-879B-4AD4-A5DD-A41545C40FF4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54;p36">
                <a:extLst>
                  <a:ext uri="{FF2B5EF4-FFF2-40B4-BE49-F238E27FC236}">
                    <a16:creationId xmlns:a16="http://schemas.microsoft.com/office/drawing/2014/main" id="{F2F71B75-1CF1-4BE9-9E40-217ACBE0C31B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55;p36">
                <a:extLst>
                  <a:ext uri="{FF2B5EF4-FFF2-40B4-BE49-F238E27FC236}">
                    <a16:creationId xmlns:a16="http://schemas.microsoft.com/office/drawing/2014/main" id="{69A2C96E-2182-4FCC-BB9B-624F980FE1D4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" name="Google Shape;1058;p36">
            <a:extLst>
              <a:ext uri="{FF2B5EF4-FFF2-40B4-BE49-F238E27FC236}">
                <a16:creationId xmlns:a16="http://schemas.microsoft.com/office/drawing/2014/main" id="{E200D753-2A93-4AFB-972E-6B9F8AFD81A4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7" name="Google Shape;1059;p36">
              <a:extLst>
                <a:ext uri="{FF2B5EF4-FFF2-40B4-BE49-F238E27FC236}">
                  <a16:creationId xmlns:a16="http://schemas.microsoft.com/office/drawing/2014/main" id="{9618B062-F3E7-49AF-8353-6BD9C851455A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60;p36">
              <a:extLst>
                <a:ext uri="{FF2B5EF4-FFF2-40B4-BE49-F238E27FC236}">
                  <a16:creationId xmlns:a16="http://schemas.microsoft.com/office/drawing/2014/main" id="{2BD57A2D-E77A-464B-B462-082ECAC10093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1061;p36">
              <a:extLst>
                <a:ext uri="{FF2B5EF4-FFF2-40B4-BE49-F238E27FC236}">
                  <a16:creationId xmlns:a16="http://schemas.microsoft.com/office/drawing/2014/main" id="{392E7D85-5AE9-4CA1-ADD0-35BAE529E8F5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0" name="Google Shape;1062;p36">
              <a:extLst>
                <a:ext uri="{FF2B5EF4-FFF2-40B4-BE49-F238E27FC236}">
                  <a16:creationId xmlns:a16="http://schemas.microsoft.com/office/drawing/2014/main" id="{E5995884-B8B1-4BBD-897C-610F53264266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3618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AA3397EE-BC71-4EDC-B4C3-D3518F5B67B7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Images Features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3299B600-AC01-41FB-86DE-538C44BB650C}"/>
              </a:ext>
            </a:extLst>
          </p:cNvPr>
          <p:cNvSpPr txBox="1"/>
          <p:nvPr/>
        </p:nvSpPr>
        <p:spPr>
          <a:xfrm>
            <a:off x="5234699" y="2114991"/>
            <a:ext cx="3490491" cy="183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use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InceptionV3 </a:t>
            </a: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(which is pretrained on </a:t>
            </a:r>
            <a:r>
              <a:rPr lang="en-US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to classify each image. You will extract features from the last convolutional layer.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Resizing the image to 299x299px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Normalize Image [-1,1]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Store features vectors dictionary</a:t>
            </a:r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38806B91-C2E6-4642-AB6B-321C7E5710C7}"/>
              </a:ext>
            </a:extLst>
          </p:cNvPr>
          <p:cNvSpPr/>
          <p:nvPr/>
        </p:nvSpPr>
        <p:spPr>
          <a:xfrm rot="13500000">
            <a:off x="769590" y="1675066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40DA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5A43CB-2752-40DD-96A0-71E0794CD5E2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626DB4-36E2-4F5F-9A48-5E629E09193A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692A73DE-7692-4EBA-A385-71583AE1263B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E8540A70-AE67-475C-9F20-F87697607C06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4C0ED8B6-27E5-462F-B4F2-B9A7F02C0289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1827BE3F-B185-4C83-B22C-F53BD86D6C4F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D0E6E4D5-A7B5-4EC2-935B-4AA791102642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AC785F6C-6B0B-45FE-971A-071B2A907AA5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EE66023D-461D-4862-8509-64444D42BBF3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56593E27-E0F7-4121-8EEE-667FC7695E2A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1CEB12C6-AFDA-4CA1-8022-8B2B6039A978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0B0B8BEB-5BAE-411D-A1B8-34417460A842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778076DB-9420-4D20-9DAC-85384EFF1B77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E8303146-3615-4454-ADF4-608C725AA074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7E669112-3413-49D3-9F2A-E0E665433B9A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5CEA7231-0932-4A78-BCF3-6F83FDDF310A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88110EAA-DD0E-420B-8122-3548578B0875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664DAF50-B2CE-4364-B476-A605F3823419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27F977DB-2823-421F-BD58-95F52535F580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6930934A-C3AA-4A45-BE31-DB6EF7C76E3C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38DB5A6E-63E6-4379-B290-DEB83B469937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23439241-C8D6-4AC5-8847-FE2CEABE9888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6ABAAEA2-9B4C-4864-9DF1-5FED4A231E89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E3315DA6-D03B-4B5F-AA98-DEDC59CCE391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EE2DC98C-4200-4830-8CFE-9E235C81D72E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993830B2-86E6-420B-95C9-2A05F2986285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A1A11F92-2040-46A7-8044-9C0EB79AD9DE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84F4D2FC-8F3E-4DB3-9067-40F81D96469D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16F987F2-C198-4860-A63E-3041FFD6FC57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C56CAA3B-CE84-4C8B-9F84-17636FBF2804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253813FE-0D46-4F27-9E8E-569E659AFC6B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3609FAC3-8ED7-43BC-9FFD-D2B8394692E2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C186841D-F143-44FB-A953-593273E40A78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3F2ABC38-92DA-4212-AC8F-B5D2E94F03D8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A0BC7DB5-4D88-4BEA-B781-24ECD736DEB8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38F48609-5105-4A66-9680-B155825DF582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089CCAF3-3BD7-417A-9D60-7AB354837BC1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DF6B3FEB-F54E-4E59-94CF-9F848F394E83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F8086CBA-78BA-4D27-B588-AA7BEDC66727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18F53D84-CA6E-4ED1-8153-5093119A7BB3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946A5F34-EBAF-4166-AD2F-F4EAA3EE51F7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10C587D8-DD97-49A0-ACE9-19224B7F1E1A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717A70AA-9279-47D0-A7BC-8C2DBDACDE75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54ECFF94-A636-47E4-8CB9-DF789DC2E72C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220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88858511-C9B1-4CEC-BE4A-2FE8A906017C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Tokenize Captions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06DE69A3-123C-417A-932A-6E6A0C41ACCE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Tokenizing gives us a vocabulary of all of the unique words in the dataset.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Limit the vocabulary size to the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top-k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words (to save memory).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Replace all other words with the token "UNK" (unknown).</a:t>
            </a:r>
            <a:endParaRPr lang="en-US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F35D4EBA-686A-4389-9AAD-A32C9E94961B}"/>
              </a:ext>
            </a:extLst>
          </p:cNvPr>
          <p:cNvSpPr/>
          <p:nvPr/>
        </p:nvSpPr>
        <p:spPr>
          <a:xfrm rot="13500000">
            <a:off x="769590" y="2604179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93C47D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C908F3-5B52-4E0F-BFFC-6196AC80B7C5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642B85-9297-4D2B-83C8-2E5C905697DE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D0DF1FFF-86EF-47FE-8F63-264362364A19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50727486-201E-4FDC-98A9-35EA4F91DDF4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F3C3934B-0ADF-4979-A240-F135165F00D0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E9F0CA5E-CC9A-4D70-97F4-11A60F8BC0A6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032849C5-D4E8-4675-A74D-F5E2E196B925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BED82C0A-7938-4A22-BF92-3CB9D275C08B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42E53FA3-39CD-4D89-927B-13B4C120C5E8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B58FF0B9-6A1A-45FC-8184-001002EB3563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9CB266D5-FBA3-427E-B3B9-B1F116DBCA10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48DA36E6-FB80-4BC0-A321-885ED56F3562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6EEED184-4931-4FBB-879E-5921A29207D5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62C73003-9AD3-4493-8FAD-05D1017434E7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C8C8EC6D-64CF-4CDD-A983-A55BCC7FC56E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BA95FC60-4FBF-426C-AF8C-04CB9C061E36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DD8A87DB-9FDC-49E9-9C72-DEE55E20C38B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5D5D3B9A-E9D7-46AE-90A5-49614001F439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BE26F464-2FCE-4318-8779-822C13F27506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71BF5ED9-112A-4D4B-832F-454BD33CA6C7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7FCC3EAF-97EA-488C-8067-FAF92D3D5F26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F3D93392-AD76-4DE0-868F-718D92352938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A84E1AE6-A8E7-4096-8F00-E85DF3EFAF94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0904A3F8-BD13-4F57-8481-28ACBCEE99A3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8D7C57D8-E8F8-4DC9-90E2-DBE98F0E8CCA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C451B9E6-0536-4A90-BB8D-C0E674187892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473FF626-09D8-421C-B2C8-EDA0B1DF9799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4F50C438-3A2D-43C8-9D80-066D563AED98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678612A8-1332-4D7D-B95E-5B5A02BF683D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BD970B9B-3586-4C70-9B93-2195E0176938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E0B3DC0F-8261-421C-97D9-C652BD2F4116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8E702733-F1F5-4868-B7F6-AF717C9CC69E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5DA6143E-F5AB-4B5E-BEA9-5E84FE6C0DEA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B5D8410A-E88D-4746-BE72-09CFFCBFFE44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EED884B2-A3AF-4CF0-9457-1A4CFD02818D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28BDA202-55E1-4E26-85FA-FB3E6589803C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007B1C1D-DD1D-42E1-8252-7393CE834192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46B39DA2-E706-4E83-8F9C-EAC0A71F262B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A78A95FF-D3D9-4EC2-B5E5-7BAA4BA036B3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B1D4759F-1B5D-40FB-A042-C520757A5DDB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7F45EE30-3396-41E9-8795-8F542003A924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9768B2A0-D0D9-4416-A9A6-43F6114312C2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777CC239-3BC8-4B1A-9419-3915D6F6C6C6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A8B8B9CB-A9FB-46AC-AF25-F636AD1FA156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5764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DB2A7499-491D-45C2-A6C6-FBF1B22217F5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 &amp; Evaluate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240CCBE2-A3A5-407D-8D54-FC7563AF1287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train the model on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MS-COCO</a:t>
            </a:r>
            <a:b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 256/128/64 – Vocab 5k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1594E04-7379-4705-83B0-2894B56DDD86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622866-8504-4318-844E-9B5456CB9E38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C8C5B4DC-6F16-45B2-832E-CACC24094497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95EE2E51-619D-4033-919F-2786C66D246F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3E5DD8C2-6222-499B-AB23-1F50ADF7C9CA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1240689D-0E16-4A4C-A606-604B6F7AB56A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D567E652-82F5-4178-8693-6DB83C6FD8FD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32D32B59-BFB5-4922-9B2D-A0BFE5F68C9B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496D708F-6FFB-4708-8075-6AA3CE0B0F19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E93C34DF-4324-4FC6-8146-C2E8D594778B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D0F3714B-579E-4E0A-9917-C93E2F1F8839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400445A7-43DE-43C6-A9A9-DCD32AA1B046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07C0B10E-2749-4290-9A04-11A5A5041D6C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44E19A1B-9006-4F89-BFDD-310D49C678C5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2B590BCE-B6B3-44DD-AFFC-7F4C104B5093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F0F3BA91-AAD7-44FC-87E3-B35BEFB7E797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66F93977-4795-49A8-BCD4-82A53B473E32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54A8E3D2-D3B3-47F7-AC45-0909B2A7F699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59F78377-5A1A-44D7-AD25-ACBE2418B45C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AFA678B8-5EDE-4CD2-9DC0-766EED20E01F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F0A9325C-71A2-4452-89A7-C9286884E936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19B2AEA4-22D3-4BF9-8C63-FE2BFBDB08C1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B1DFE113-3758-4E29-9D77-BBAAEBCC5750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D774F7A4-7484-4A8B-A95C-B09DD2E8841A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56BFA289-85B1-48BF-A81F-383F394DBFC2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FE2EF35F-68E2-4C12-A488-C1C4D1E266D1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D4F66CA0-69D3-453C-BC68-60BDF78661A2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72CAAEB9-C6B0-4570-9F4D-6A82D8539E30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B56DC46E-8769-42F6-97AF-E0E3A4982C1A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03664AE9-2FC5-4561-B868-D03AB02A392B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5D26CE16-B5AC-44F9-B339-43509AD9D72A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324077A5-2AD2-47E0-BE57-47390A417111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9442B633-8C63-419D-8794-905EB9F37CB3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F79EBE58-358D-4D41-ADB1-A1A3356F9393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E6770BE6-4AAF-44A6-AC1F-C28F85184314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2975569F-8E6F-430A-AA72-26E84702CD45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E7D629C6-DF2C-4073-8D6C-317F8A46E6DD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65D24379-3F70-40D3-B199-772E99B06336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C5E3E5D2-C4B1-4131-83D9-B0AA2482E6DE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5B0AC305-25FC-4938-A5C2-E90A3172CDC5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2AEB2207-2AE5-49A1-A13D-059547D73C98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669271A7-A9C3-475B-BA4C-5808BFA1DC19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28D3320F-F2BB-41D7-9670-5FCCB75F84EF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475FD362-822D-4F54-B994-CF7738D1DEE1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L-Shape 93">
            <a:extLst>
              <a:ext uri="{FF2B5EF4-FFF2-40B4-BE49-F238E27FC236}">
                <a16:creationId xmlns:a16="http://schemas.microsoft.com/office/drawing/2014/main" id="{A432B596-CA43-4B3E-927E-856B99CD36A9}"/>
              </a:ext>
            </a:extLst>
          </p:cNvPr>
          <p:cNvSpPr/>
          <p:nvPr/>
        </p:nvSpPr>
        <p:spPr>
          <a:xfrm rot="13500000">
            <a:off x="769590" y="3575396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FFD96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FA2CD-6CDC-447A-A75D-CCA02DEB5ACD}"/>
              </a:ext>
            </a:extLst>
          </p:cNvPr>
          <p:cNvSpPr txBox="1"/>
          <p:nvPr/>
        </p:nvSpPr>
        <p:spPr>
          <a:xfrm>
            <a:off x="305054" y="1020800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highlight>
                  <a:srgbClr val="63CDC7"/>
                </a:highlight>
              </a:rPr>
              <a:t>Project 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76942-EDDE-4548-AA93-AC17E96093C2}"/>
              </a:ext>
            </a:extLst>
          </p:cNvPr>
          <p:cNvSpPr txBox="1"/>
          <p:nvPr/>
        </p:nvSpPr>
        <p:spPr>
          <a:xfrm>
            <a:off x="1347216" y="1928822"/>
            <a:ext cx="322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Extracting key phrases</a:t>
            </a:r>
            <a:r>
              <a:rPr lang="ar-SY" sz="2000" dirty="0"/>
              <a:t> </a:t>
            </a:r>
            <a:r>
              <a:rPr lang="en-US" sz="2000" dirty="0"/>
              <a:t>for Arabic content</a:t>
            </a:r>
          </a:p>
        </p:txBody>
      </p:sp>
      <p:sp>
        <p:nvSpPr>
          <p:cNvPr id="6" name="Google Shape;615;p34">
            <a:extLst>
              <a:ext uri="{FF2B5EF4-FFF2-40B4-BE49-F238E27FC236}">
                <a16:creationId xmlns:a16="http://schemas.microsoft.com/office/drawing/2014/main" id="{A89BBE20-8663-4733-B5AA-F82084661D09}"/>
              </a:ext>
            </a:extLst>
          </p:cNvPr>
          <p:cNvSpPr/>
          <p:nvPr/>
        </p:nvSpPr>
        <p:spPr>
          <a:xfrm>
            <a:off x="633440" y="1930627"/>
            <a:ext cx="439184" cy="443473"/>
          </a:xfrm>
          <a:prstGeom prst="ellipse">
            <a:avLst/>
          </a:prstGeom>
          <a:solidFill>
            <a:srgbClr val="63CDC7"/>
          </a:solidFill>
          <a:ln w="28575" cap="flat" cmpd="sng">
            <a:solidFill>
              <a:srgbClr val="63C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7" name="Google Shape;615;p34">
            <a:extLst>
              <a:ext uri="{FF2B5EF4-FFF2-40B4-BE49-F238E27FC236}">
                <a16:creationId xmlns:a16="http://schemas.microsoft.com/office/drawing/2014/main" id="{BA58A94B-5E75-4797-8DC1-107E94D36343}"/>
              </a:ext>
            </a:extLst>
          </p:cNvPr>
          <p:cNvSpPr/>
          <p:nvPr/>
        </p:nvSpPr>
        <p:spPr>
          <a:xfrm>
            <a:off x="633440" y="2954755"/>
            <a:ext cx="439184" cy="443473"/>
          </a:xfrm>
          <a:prstGeom prst="ellipse">
            <a:avLst/>
          </a:prstGeom>
          <a:solidFill>
            <a:srgbClr val="63CDC7"/>
          </a:solidFill>
          <a:ln w="28575" cap="flat" cmpd="sng">
            <a:solidFill>
              <a:srgbClr val="63C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" name="Google Shape;615;p34">
            <a:extLst>
              <a:ext uri="{FF2B5EF4-FFF2-40B4-BE49-F238E27FC236}">
                <a16:creationId xmlns:a16="http://schemas.microsoft.com/office/drawing/2014/main" id="{49B3C9EC-A680-4144-B2A0-8929BA09A56B}"/>
              </a:ext>
            </a:extLst>
          </p:cNvPr>
          <p:cNvSpPr/>
          <p:nvPr/>
        </p:nvSpPr>
        <p:spPr>
          <a:xfrm>
            <a:off x="633440" y="3978883"/>
            <a:ext cx="439184" cy="443473"/>
          </a:xfrm>
          <a:prstGeom prst="ellipse">
            <a:avLst/>
          </a:prstGeom>
          <a:solidFill>
            <a:srgbClr val="63CDC7"/>
          </a:solidFill>
          <a:ln w="28575" cap="flat" cmpd="sng">
            <a:solidFill>
              <a:srgbClr val="63C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9C547-73A3-4A8B-9C49-18C2431DB716}"/>
              </a:ext>
            </a:extLst>
          </p:cNvPr>
          <p:cNvSpPr txBox="1"/>
          <p:nvPr/>
        </p:nvSpPr>
        <p:spPr>
          <a:xfrm>
            <a:off x="1347216" y="2822548"/>
            <a:ext cx="3614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Greater integration with SEO principles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75A12-1A9A-4745-AC0D-D87ADD356BA6}"/>
              </a:ext>
            </a:extLst>
          </p:cNvPr>
          <p:cNvSpPr txBox="1"/>
          <p:nvPr/>
        </p:nvSpPr>
        <p:spPr>
          <a:xfrm>
            <a:off x="1347216" y="3846676"/>
            <a:ext cx="4078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Providing means to facilitate the work of Arabic content makers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73C5D6-FA48-453E-BDBB-02FC39A1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845" y="3039304"/>
            <a:ext cx="274374" cy="2743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285B394-2E5A-41CC-ACA6-50AF0989F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45" y="4075637"/>
            <a:ext cx="249963" cy="24996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88C870A-6313-4046-BAC1-855D3C3AB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707" y="1994121"/>
            <a:ext cx="269512" cy="269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AF5D3F-D694-450A-89D4-E0761994F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154" y="2104941"/>
            <a:ext cx="3700739" cy="2469082"/>
          </a:xfrm>
          <a:prstGeom prst="rect">
            <a:avLst/>
          </a:prstGeom>
        </p:spPr>
      </p:pic>
      <p:sp>
        <p:nvSpPr>
          <p:cNvPr id="13" name="Google Shape;718;p25">
            <a:extLst>
              <a:ext uri="{FF2B5EF4-FFF2-40B4-BE49-F238E27FC236}">
                <a16:creationId xmlns:a16="http://schemas.microsoft.com/office/drawing/2014/main" id="{0B87E009-0622-4627-8A27-DE69D5AE5E28}"/>
              </a:ext>
            </a:extLst>
          </p:cNvPr>
          <p:cNvSpPr/>
          <p:nvPr/>
        </p:nvSpPr>
        <p:spPr>
          <a:xfrm>
            <a:off x="379431" y="1573306"/>
            <a:ext cx="2386440" cy="129023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4765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7253751A-3758-4EB2-8B34-DE5A05C8F34E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 &amp; Evaluate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1B940254-5B37-4463-A3DA-3A4E4BDB48B3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train the model on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MS-COCO</a:t>
            </a:r>
            <a:b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 256/128/64 – Vocab 6k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0A0A20-A4B0-4602-93C9-F540AD4366C4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CB79BE4-E3B0-498E-9B91-EFF7F39F18C5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CB7BD967-7BC6-4520-B02F-63E117652BC4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6FD4D7D2-2A0A-4CD9-B17D-C5306468C8E6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10F879DD-DFDB-43DC-A713-59985BF0C671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5F765D7A-5E89-4841-9565-1305C8B362C1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651BAB10-6149-49CF-B8DE-CAA02C3C5D52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A0F517AB-36A0-4B29-A5E4-E843B67C13B0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721D0776-DEC5-4972-934C-2F566E1B4E81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0C614825-DFCB-4443-A663-27122649C071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2D0FCB8D-4356-4AF9-9D2B-8B6947134366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6F6F175A-FA6C-4CA6-A06E-BD2CF231F551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211A8CFF-638C-4D3E-B021-BA75C0C7B8CB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E7B82BCF-F8C2-49C7-B446-800F9D5FEB68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34C17CD2-A294-4BCE-9CE0-18BD857BA4B4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FE2D1145-2096-4199-B08F-3FB237433597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8EAB7978-6217-4784-8F2A-2E2804A39649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F9C13960-8A03-4FAA-9916-0E3D058B9E2F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473A5C52-3E0C-48EC-990A-F6555CDBF202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5988FDE5-2DC3-4EF1-945E-2A71BE72247B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20DB5B7A-FA6C-42D5-8F91-71454C4155BC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12B6E846-4401-4D94-ABB3-835F2B0495CA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785A9DE1-502B-48C8-8C0A-B4E1242E92A1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1EDD7D64-DB87-4A9B-8273-BA7CD2E7BABE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6E9B037D-E73B-4F7D-A87F-7766465918AB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70F53AA1-6D81-4E19-AFAE-F8629B1BFB3E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5AB2D715-5159-4E81-90D6-E326DB09207E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F2936B12-7130-4B2C-B55E-D58494329215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52B7B23A-BCF1-4D69-ADA4-F81DF46A1207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E93D08EE-3C84-4598-9E15-58620F38C487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0D35955B-4FF3-461A-9E9F-CFBC4B6EB3CE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CFCC2A70-EA3D-4FD3-8CA2-7D16776530B9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EB50B5B7-B705-4E86-AB04-D023A34BD60D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9BC7BA78-0CC7-44DE-A41C-448E2EB248C6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616A6E9F-D447-4390-9ED6-4181FACA07F0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C5110B4F-A2CE-4642-A22B-DDCC26958187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AC01CFE4-28CE-41EB-8B53-9DE8008444EF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3C1776AA-6637-47BB-AE56-7A51BAF8D335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9EA5DD12-F161-47EB-A9A2-D16F5742AF13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59BF2107-3F6B-476D-A81C-143CCCFC15B9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86389820-E7A4-47DC-B1B5-90B54E593ADE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76577D71-8280-4137-9408-8A578F9DFCBE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F41A2A3A-B823-4755-A211-88FC40DFA3ED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12B02459-FCC2-4FCD-A4E4-A3ECBCC1E56E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L-Shape 93">
            <a:extLst>
              <a:ext uri="{FF2B5EF4-FFF2-40B4-BE49-F238E27FC236}">
                <a16:creationId xmlns:a16="http://schemas.microsoft.com/office/drawing/2014/main" id="{F16A97B3-A8EC-4657-BAA8-6F36EB4960B9}"/>
              </a:ext>
            </a:extLst>
          </p:cNvPr>
          <p:cNvSpPr/>
          <p:nvPr/>
        </p:nvSpPr>
        <p:spPr>
          <a:xfrm rot="13500000">
            <a:off x="769590" y="3575396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FFD96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5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BEC1F510-DFEA-4BFB-A7E2-9593866BB7B0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 &amp; Evaluate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3D11D892-63D3-4755-A23B-6DD9591D1A34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train the model on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MS-COCO</a:t>
            </a:r>
            <a:b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 256/128/64 – Vocab 10k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27EEEE-E987-4E3B-A331-0CEF3C3383F5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B41C3-02CB-4760-B1EF-EB1C422073BB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4E9E4E37-3BA8-40B1-B7F3-7A78D16E60D6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D8D04F59-F86F-4B05-96C2-823AD6984297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D08219A8-E598-4960-B15B-0AD1D590955A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F613D1F9-1F89-4AA9-9B01-A4C104416190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8CCA0359-38F3-4182-87D5-F1B26FF5AB4A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70FAD037-B8BE-47AA-A4E8-2B5B38DE5C98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3D8FD1A3-BE0A-44E0-9CA7-379A330B34C7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373B8F7A-2C56-4480-A758-F5DAA916DB88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49AA22BE-9429-494B-B6A2-199B3902F8B4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95EC68AF-D14C-4B93-A8E2-32594EBE2653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7A9E0FDC-86EE-4D46-ABEB-8873988DF34D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0246FF41-34FB-439E-96E5-664DDD1ED6AD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61F0F843-67B5-4E5A-9EB9-46AFD57C14DD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F76394DD-913F-49A5-828C-6E8EDD9A694D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37F6ADA3-8D71-4F94-A080-C50A6EBF1268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FA426468-1B9A-4C54-BCBB-6EDAA880B7C8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91EB3EE7-FDDB-475F-ADB0-E977DE07FEE0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B754D6E5-ABAC-474C-84B3-CC072F8492AE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B1F889A3-FAC4-491F-8D4F-93FC8FBDC1B1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41A546AE-08E3-4E03-88EE-832716AB21B8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4CF3A789-3EAC-4C97-B0DE-1927A25AFBA0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3156B743-7071-4499-95DB-0E945938405B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9FB6D0A9-81F1-416D-93E7-35240155938C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3B783CEE-ED24-4B0D-AFED-D8899FCB810A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1C209217-2808-4788-BE5C-88127369A8F1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5078896C-228E-4DEC-8C25-2D2B8332156E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E2C7E7C6-8199-4741-BAF7-11FE6100D49B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A29177CE-9462-4E12-8593-3FD7AA2F318C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2FF11B2D-A1D5-42A9-B3E7-AFF35BA1A0E8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B9DDD294-D60B-4A01-ADD2-34C2ADFEF52D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EAA4F578-86E1-4F6F-92AC-B8057397412A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C94D439D-553C-4810-8E1F-0387AA7FCD71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6833C721-C49C-4357-96BC-3BEF3BB1C6AB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F77CA1A7-8CE5-4E39-A93B-422D43133B90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B161DA0A-0C3E-497C-9193-F893C6632D19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4AC58333-19EF-4A93-B13C-E005E3944CEC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F09A662D-B818-4D2A-8DF9-9929BB6BDF3C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D6E12D92-46E2-4928-8765-8440CC882C43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762A5BC6-DE2A-4C42-9557-6544407898B0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234336DF-AAC3-48A0-81CD-1DF8EF7A3901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1EB9A0A1-4733-431E-BBD5-86334EAAD91A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E685D996-F5B5-4634-9686-1C7FF92F02BD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L-Shape 93">
            <a:extLst>
              <a:ext uri="{FF2B5EF4-FFF2-40B4-BE49-F238E27FC236}">
                <a16:creationId xmlns:a16="http://schemas.microsoft.com/office/drawing/2014/main" id="{F57CF3D1-8863-4ADD-8B30-4762C49074AF}"/>
              </a:ext>
            </a:extLst>
          </p:cNvPr>
          <p:cNvSpPr/>
          <p:nvPr/>
        </p:nvSpPr>
        <p:spPr>
          <a:xfrm rot="13500000">
            <a:off x="769590" y="3575396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FFD96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8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C54ED6EE-2C1F-4C26-91D0-F26F5D6D195E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 &amp; Evaluate</a:t>
            </a: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6F648E84-A86C-47B9-B766-0C2FC09EFA36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train the model on </a:t>
            </a:r>
            <a:r>
              <a:rPr lang="en-US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Flickr8k</a:t>
            </a:r>
            <a:b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 256/128/64 – Vocab 10k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A40F1AE6-6B18-45B3-85E0-747723F6C728}"/>
              </a:ext>
            </a:extLst>
          </p:cNvPr>
          <p:cNvSpPr/>
          <p:nvPr/>
        </p:nvSpPr>
        <p:spPr>
          <a:xfrm rot="13500000">
            <a:off x="769590" y="3575396"/>
            <a:ext cx="321248" cy="321248"/>
          </a:xfrm>
          <a:prstGeom prst="corner">
            <a:avLst>
              <a:gd name="adj1" fmla="val 19679"/>
              <a:gd name="adj2" fmla="val 21122"/>
            </a:avLst>
          </a:prstGeom>
          <a:solidFill>
            <a:srgbClr val="FFD96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94D0C0-1FBB-4A29-8B82-C5F527AAE532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C76D5E5-FDFF-4729-AB40-D1945FB77B78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07D1F7E0-C60B-4FAA-9D57-1B071EBA9EFA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B625BB26-EFAC-4C0C-AE54-E78EA941EC08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DC590BC3-8811-4EA0-949C-D76BF49C1F21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198FD564-754D-4A1B-A7FA-65D12BC20790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E550D68E-E203-479A-BD7D-F83DF99E80A6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DA291FF8-57BF-4C3A-96FD-815D278D4A76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8A5F1368-107C-4E60-AD20-75A78831F63E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2B5C6CDC-F69D-4447-987E-0BA9C4CD81E2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1C91C26F-8136-4EEB-8070-6A66A344BDDA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065EB762-27C2-41B0-985D-9DB07EB2BE76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392D93A4-2D89-4630-B2FF-9525D2A8A86F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AA22A24C-7123-4CFB-93EF-C7CF2F6F9D51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A7D19B0A-D7B4-4772-A03E-1A85CB6EF941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054A1A8B-F864-476B-BF8A-243C2EDDDECE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72CC9D2B-3AA4-406B-9A05-DE1C9328FD5C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2DCD7B3B-6411-40E9-B47A-A2C3A6DAB33A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801D00B3-561E-4BD9-86AF-311152DEC3FC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378F1DCF-8167-4DBB-8AAC-C7FE0D638909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4A9EB360-327F-4670-9B80-98CB08EA5938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327FBD6D-E3F6-4437-A82C-6F5556F08ABE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E4C803D3-1DEA-456E-814D-7864426F6AAF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1B099AB4-F4B2-4284-9072-E0B6D5428D67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7FA3DEAC-5627-4C72-BD25-9E72DEE363D9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91D7F78E-93F5-463E-A878-BBD45E5490B9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BE75C262-6398-41FA-83EC-DAAFA79BE6BC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CA1013A4-D133-4BCA-9AF8-F5DB88FD206F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8247E745-16B8-44D2-A5B8-2A07D31EDF01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8E6522D5-4681-4341-AF90-0209F0D478B8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06BA18E1-2AB1-4A72-8FAA-043560D1C7AA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1297858B-5D32-4F60-8E75-57DC09BB975B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1CC11407-C5A2-4DD4-AE53-B853DD4EAE1A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B9731214-39D6-4E13-885F-BA7B4C92C9A9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E17C692B-C68A-4A64-92F5-28DEB6D77CAA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E15CB733-BC3A-459B-9EA3-BFB25121640C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56C32A08-22EB-48D7-9392-D55F4363DD23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51322937-A3B0-4D5E-9A18-130F9BD7500F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5459A175-3C7A-4A89-A5DA-19A331682676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2100D05F-578F-4199-9AE0-411B3A92F632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AC7AAE23-062F-454E-A3AD-0A2244EB93F6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B53E3B78-81E3-49F9-ABF0-014DFF601BF6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7B4A28EF-2047-4AE1-9DF9-ED8B4B6C5AA8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CD3FA8A7-746E-4302-AE0B-7DEF72DEDB61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0811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6;p36">
            <a:extLst>
              <a:ext uri="{FF2B5EF4-FFF2-40B4-BE49-F238E27FC236}">
                <a16:creationId xmlns:a16="http://schemas.microsoft.com/office/drawing/2014/main" id="{85496209-041D-4A87-B3D4-7046835B8B07}"/>
              </a:ext>
            </a:extLst>
          </p:cNvPr>
          <p:cNvSpPr txBox="1"/>
          <p:nvPr/>
        </p:nvSpPr>
        <p:spPr>
          <a:xfrm>
            <a:off x="5234700" y="1431960"/>
            <a:ext cx="2753753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Deployment</a:t>
            </a:r>
            <a:endParaRPr lang="en-US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" name="Google Shape;1057;p36">
            <a:extLst>
              <a:ext uri="{FF2B5EF4-FFF2-40B4-BE49-F238E27FC236}">
                <a16:creationId xmlns:a16="http://schemas.microsoft.com/office/drawing/2014/main" id="{74BAFA33-017B-4810-A524-F6E064BE9D07}"/>
              </a:ext>
            </a:extLst>
          </p:cNvPr>
          <p:cNvSpPr txBox="1"/>
          <p:nvPr/>
        </p:nvSpPr>
        <p:spPr>
          <a:xfrm>
            <a:off x="5234700" y="2114991"/>
            <a:ext cx="3274106" cy="137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Add to </a:t>
            </a:r>
            <a:r>
              <a:rPr lang="en-US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strapi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L-Shape 46">
            <a:extLst>
              <a:ext uri="{FF2B5EF4-FFF2-40B4-BE49-F238E27FC236}">
                <a16:creationId xmlns:a16="http://schemas.microsoft.com/office/drawing/2014/main" id="{04E6D179-FF33-470A-B27E-9D83206337F6}"/>
              </a:ext>
            </a:extLst>
          </p:cNvPr>
          <p:cNvSpPr/>
          <p:nvPr/>
        </p:nvSpPr>
        <p:spPr>
          <a:xfrm rot="18593487">
            <a:off x="727217" y="4371971"/>
            <a:ext cx="492662" cy="268812"/>
          </a:xfrm>
          <a:custGeom>
            <a:avLst/>
            <a:gdLst>
              <a:gd name="connsiteX0" fmla="*/ 0 w 321248"/>
              <a:gd name="connsiteY0" fmla="*/ 0 h 321248"/>
              <a:gd name="connsiteX1" fmla="*/ 67854 w 321248"/>
              <a:gd name="connsiteY1" fmla="*/ 0 h 321248"/>
              <a:gd name="connsiteX2" fmla="*/ 67854 w 321248"/>
              <a:gd name="connsiteY2" fmla="*/ 258030 h 321248"/>
              <a:gd name="connsiteX3" fmla="*/ 321248 w 321248"/>
              <a:gd name="connsiteY3" fmla="*/ 258030 h 321248"/>
              <a:gd name="connsiteX4" fmla="*/ 321248 w 321248"/>
              <a:gd name="connsiteY4" fmla="*/ 321248 h 321248"/>
              <a:gd name="connsiteX5" fmla="*/ 0 w 321248"/>
              <a:gd name="connsiteY5" fmla="*/ 321248 h 321248"/>
              <a:gd name="connsiteX6" fmla="*/ 0 w 321248"/>
              <a:gd name="connsiteY6" fmla="*/ 0 h 321248"/>
              <a:gd name="connsiteX0" fmla="*/ 0 w 588763"/>
              <a:gd name="connsiteY0" fmla="*/ 0 h 321248"/>
              <a:gd name="connsiteX1" fmla="*/ 67854 w 588763"/>
              <a:gd name="connsiteY1" fmla="*/ 0 h 321248"/>
              <a:gd name="connsiteX2" fmla="*/ 67854 w 588763"/>
              <a:gd name="connsiteY2" fmla="*/ 258030 h 321248"/>
              <a:gd name="connsiteX3" fmla="*/ 588763 w 588763"/>
              <a:gd name="connsiteY3" fmla="*/ 228283 h 321248"/>
              <a:gd name="connsiteX4" fmla="*/ 321248 w 588763"/>
              <a:gd name="connsiteY4" fmla="*/ 321248 h 321248"/>
              <a:gd name="connsiteX5" fmla="*/ 0 w 588763"/>
              <a:gd name="connsiteY5" fmla="*/ 321248 h 321248"/>
              <a:gd name="connsiteX6" fmla="*/ 0 w 588763"/>
              <a:gd name="connsiteY6" fmla="*/ 0 h 321248"/>
              <a:gd name="connsiteX0" fmla="*/ 0 w 607529"/>
              <a:gd name="connsiteY0" fmla="*/ 0 h 321248"/>
              <a:gd name="connsiteX1" fmla="*/ 67854 w 607529"/>
              <a:gd name="connsiteY1" fmla="*/ 0 h 321248"/>
              <a:gd name="connsiteX2" fmla="*/ 67854 w 607529"/>
              <a:gd name="connsiteY2" fmla="*/ 258030 h 321248"/>
              <a:gd name="connsiteX3" fmla="*/ 588763 w 607529"/>
              <a:gd name="connsiteY3" fmla="*/ 228283 h 321248"/>
              <a:gd name="connsiteX4" fmla="*/ 607529 w 607529"/>
              <a:gd name="connsiteY4" fmla="*/ 313950 h 321248"/>
              <a:gd name="connsiteX5" fmla="*/ 0 w 607529"/>
              <a:gd name="connsiteY5" fmla="*/ 321248 h 321248"/>
              <a:gd name="connsiteX6" fmla="*/ 0 w 607529"/>
              <a:gd name="connsiteY6" fmla="*/ 0 h 321248"/>
              <a:gd name="connsiteX0" fmla="*/ 0 w 588763"/>
              <a:gd name="connsiteY0" fmla="*/ 0 h 321248"/>
              <a:gd name="connsiteX1" fmla="*/ 67854 w 588763"/>
              <a:gd name="connsiteY1" fmla="*/ 0 h 321248"/>
              <a:gd name="connsiteX2" fmla="*/ 67854 w 588763"/>
              <a:gd name="connsiteY2" fmla="*/ 258030 h 321248"/>
              <a:gd name="connsiteX3" fmla="*/ 588763 w 588763"/>
              <a:gd name="connsiteY3" fmla="*/ 228283 h 321248"/>
              <a:gd name="connsiteX4" fmla="*/ 586278 w 588763"/>
              <a:gd name="connsiteY4" fmla="*/ 299933 h 321248"/>
              <a:gd name="connsiteX5" fmla="*/ 0 w 588763"/>
              <a:gd name="connsiteY5" fmla="*/ 321248 h 321248"/>
              <a:gd name="connsiteX6" fmla="*/ 0 w 588763"/>
              <a:gd name="connsiteY6" fmla="*/ 0 h 3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763" h="321248">
                <a:moveTo>
                  <a:pt x="0" y="0"/>
                </a:moveTo>
                <a:lnTo>
                  <a:pt x="67854" y="0"/>
                </a:lnTo>
                <a:lnTo>
                  <a:pt x="67854" y="258030"/>
                </a:lnTo>
                <a:lnTo>
                  <a:pt x="588763" y="228283"/>
                </a:lnTo>
                <a:cubicBezTo>
                  <a:pt x="587935" y="252166"/>
                  <a:pt x="587106" y="276050"/>
                  <a:pt x="586278" y="299933"/>
                </a:cubicBezTo>
                <a:lnTo>
                  <a:pt x="0" y="321248"/>
                </a:lnTo>
                <a:lnTo>
                  <a:pt x="0" y="0"/>
                </a:lnTo>
                <a:close/>
              </a:path>
            </a:pathLst>
          </a:custGeom>
          <a:solidFill>
            <a:srgbClr val="40DADA"/>
          </a:solidFill>
          <a:ln>
            <a:solidFill>
              <a:srgbClr val="40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0DADA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CC17EC-425C-4826-93DE-61EF80CEDA5F}"/>
              </a:ext>
            </a:extLst>
          </p:cNvPr>
          <p:cNvGrpSpPr/>
          <p:nvPr/>
        </p:nvGrpSpPr>
        <p:grpSpPr>
          <a:xfrm>
            <a:off x="1282894" y="4185293"/>
            <a:ext cx="2753755" cy="634379"/>
            <a:chOff x="1282894" y="4398114"/>
            <a:chExt cx="2753755" cy="634379"/>
          </a:xfrm>
          <a:solidFill>
            <a:srgbClr val="40DADA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C001D75-6BF5-4465-A7AE-BAD3E59E4CF1}"/>
                </a:ext>
              </a:extLst>
            </p:cNvPr>
            <p:cNvSpPr/>
            <p:nvPr/>
          </p:nvSpPr>
          <p:spPr>
            <a:xfrm>
              <a:off x="1282894" y="4398114"/>
              <a:ext cx="2753755" cy="6343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023;p36">
              <a:extLst>
                <a:ext uri="{FF2B5EF4-FFF2-40B4-BE49-F238E27FC236}">
                  <a16:creationId xmlns:a16="http://schemas.microsoft.com/office/drawing/2014/main" id="{5E28D057-214A-452C-90F2-0E8CAE6805D4}"/>
                </a:ext>
              </a:extLst>
            </p:cNvPr>
            <p:cNvSpPr txBox="1"/>
            <p:nvPr/>
          </p:nvSpPr>
          <p:spPr>
            <a:xfrm>
              <a:off x="2069112" y="4605338"/>
              <a:ext cx="196753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" name="Google Shape;1020;p36">
            <a:extLst>
              <a:ext uri="{FF2B5EF4-FFF2-40B4-BE49-F238E27FC236}">
                <a16:creationId xmlns:a16="http://schemas.microsoft.com/office/drawing/2014/main" id="{CDA2105D-5741-4690-B7DE-6CBB3BE4AC7B}"/>
              </a:ext>
            </a:extLst>
          </p:cNvPr>
          <p:cNvGrpSpPr/>
          <p:nvPr/>
        </p:nvGrpSpPr>
        <p:grpSpPr>
          <a:xfrm>
            <a:off x="1282896" y="3254636"/>
            <a:ext cx="2753754" cy="1138569"/>
            <a:chOff x="1282896" y="3467457"/>
            <a:chExt cx="2753754" cy="1138569"/>
          </a:xfrm>
          <a:solidFill>
            <a:srgbClr val="FFD966"/>
          </a:solidFill>
        </p:grpSpPr>
        <p:sp>
          <p:nvSpPr>
            <p:cNvPr id="54" name="Google Shape;1021;p36">
              <a:extLst>
                <a:ext uri="{FF2B5EF4-FFF2-40B4-BE49-F238E27FC236}">
                  <a16:creationId xmlns:a16="http://schemas.microsoft.com/office/drawing/2014/main" id="{B2C8D31C-4CB7-4B23-AECA-DE1CBF9CF0A3}"/>
                </a:ext>
              </a:extLst>
            </p:cNvPr>
            <p:cNvSpPr/>
            <p:nvPr/>
          </p:nvSpPr>
          <p:spPr>
            <a:xfrm rot="5400000">
              <a:off x="2090488" y="2659865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7" y="54364"/>
                    <a:pt x="54996" y="50614"/>
                  </a:cubicBezTo>
                  <a:lnTo>
                    <a:pt x="57913" y="46506"/>
                  </a:lnTo>
                  <a:cubicBezTo>
                    <a:pt x="58818" y="45602"/>
                    <a:pt x="58818" y="44137"/>
                    <a:pt x="57913" y="43232"/>
                  </a:cubicBezTo>
                  <a:lnTo>
                    <a:pt x="54996" y="39136"/>
                  </a:lnTo>
                  <a:cubicBezTo>
                    <a:pt x="52317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2;p36">
              <a:extLst>
                <a:ext uri="{FF2B5EF4-FFF2-40B4-BE49-F238E27FC236}">
                  <a16:creationId xmlns:a16="http://schemas.microsoft.com/office/drawing/2014/main" id="{0D589F70-3B97-4E81-9419-9AD35E4DCE1B}"/>
                </a:ext>
              </a:extLst>
            </p:cNvPr>
            <p:cNvSpPr txBox="1"/>
            <p:nvPr/>
          </p:nvSpPr>
          <p:spPr>
            <a:xfrm>
              <a:off x="2069113" y="3937450"/>
              <a:ext cx="1692900" cy="4592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model multiple times</a:t>
              </a:r>
            </a:p>
          </p:txBody>
        </p:sp>
        <p:sp>
          <p:nvSpPr>
            <p:cNvPr id="56" name="Google Shape;1023;p36">
              <a:extLst>
                <a:ext uri="{FF2B5EF4-FFF2-40B4-BE49-F238E27FC236}">
                  <a16:creationId xmlns:a16="http://schemas.microsoft.com/office/drawing/2014/main" id="{85B9A27E-F6AE-437F-BE56-541D84100011}"/>
                </a:ext>
              </a:extLst>
            </p:cNvPr>
            <p:cNvSpPr txBox="1"/>
            <p:nvPr/>
          </p:nvSpPr>
          <p:spPr>
            <a:xfrm>
              <a:off x="2069113" y="3647699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7" name="Google Shape;1024;p36">
              <a:extLst>
                <a:ext uri="{FF2B5EF4-FFF2-40B4-BE49-F238E27FC236}">
                  <a16:creationId xmlns:a16="http://schemas.microsoft.com/office/drawing/2014/main" id="{BAF85374-EA57-442B-9452-CFE6C12B9ABA}"/>
                </a:ext>
              </a:extLst>
            </p:cNvPr>
            <p:cNvGrpSpPr/>
            <p:nvPr/>
          </p:nvGrpSpPr>
          <p:grpSpPr>
            <a:xfrm>
              <a:off x="1558194" y="3748007"/>
              <a:ext cx="414600" cy="415070"/>
              <a:chOff x="865862" y="3207306"/>
              <a:chExt cx="364484" cy="364897"/>
            </a:xfrm>
            <a:grpFill/>
          </p:grpSpPr>
          <p:sp>
            <p:nvSpPr>
              <p:cNvPr id="58" name="Google Shape;1025;p36">
                <a:extLst>
                  <a:ext uri="{FF2B5EF4-FFF2-40B4-BE49-F238E27FC236}">
                    <a16:creationId xmlns:a16="http://schemas.microsoft.com/office/drawing/2014/main" id="{0DE77E7F-B03D-480E-96D1-88C569A1512F}"/>
                  </a:ext>
                </a:extLst>
              </p:cNvPr>
              <p:cNvSpPr/>
              <p:nvPr/>
            </p:nvSpPr>
            <p:spPr>
              <a:xfrm>
                <a:off x="928229" y="3269323"/>
                <a:ext cx="240131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1" extrusionOk="0">
                    <a:moveTo>
                      <a:pt x="3775" y="0"/>
                    </a:moveTo>
                    <a:cubicBezTo>
                      <a:pt x="1692" y="0"/>
                      <a:pt x="1" y="1703"/>
                      <a:pt x="1" y="3787"/>
                    </a:cubicBezTo>
                    <a:cubicBezTo>
                      <a:pt x="1" y="5870"/>
                      <a:pt x="1692" y="7561"/>
                      <a:pt x="3775" y="7561"/>
                    </a:cubicBezTo>
                    <a:cubicBezTo>
                      <a:pt x="4454" y="7561"/>
                      <a:pt x="5121" y="7382"/>
                      <a:pt x="5704" y="7037"/>
                    </a:cubicBezTo>
                    <a:cubicBezTo>
                      <a:pt x="5787" y="6977"/>
                      <a:pt x="5823" y="6858"/>
                      <a:pt x="5775" y="6775"/>
                    </a:cubicBezTo>
                    <a:cubicBezTo>
                      <a:pt x="5736" y="6720"/>
                      <a:pt x="5672" y="6691"/>
                      <a:pt x="5605" y="6691"/>
                    </a:cubicBezTo>
                    <a:cubicBezTo>
                      <a:pt x="5570" y="6691"/>
                      <a:pt x="5534" y="6699"/>
                      <a:pt x="5502" y="6716"/>
                    </a:cubicBezTo>
                    <a:cubicBezTo>
                      <a:pt x="4990" y="7025"/>
                      <a:pt x="4394" y="7192"/>
                      <a:pt x="3775" y="7192"/>
                    </a:cubicBezTo>
                    <a:cubicBezTo>
                      <a:pt x="1906" y="7192"/>
                      <a:pt x="382" y="5668"/>
                      <a:pt x="382" y="3798"/>
                    </a:cubicBezTo>
                    <a:cubicBezTo>
                      <a:pt x="382" y="1917"/>
                      <a:pt x="1906" y="405"/>
                      <a:pt x="3775" y="405"/>
                    </a:cubicBezTo>
                    <a:cubicBezTo>
                      <a:pt x="5656" y="405"/>
                      <a:pt x="7168" y="1917"/>
                      <a:pt x="7168" y="3798"/>
                    </a:cubicBezTo>
                    <a:cubicBezTo>
                      <a:pt x="7168" y="4775"/>
                      <a:pt x="6740" y="5715"/>
                      <a:pt x="6002" y="6358"/>
                    </a:cubicBezTo>
                    <a:cubicBezTo>
                      <a:pt x="5918" y="6430"/>
                      <a:pt x="5906" y="6549"/>
                      <a:pt x="5978" y="6620"/>
                    </a:cubicBezTo>
                    <a:cubicBezTo>
                      <a:pt x="6024" y="6667"/>
                      <a:pt x="6082" y="6691"/>
                      <a:pt x="6136" y="6691"/>
                    </a:cubicBezTo>
                    <a:cubicBezTo>
                      <a:pt x="6179" y="6691"/>
                      <a:pt x="6220" y="6676"/>
                      <a:pt x="6252" y="6644"/>
                    </a:cubicBezTo>
                    <a:cubicBezTo>
                      <a:pt x="7085" y="5930"/>
                      <a:pt x="7561" y="4882"/>
                      <a:pt x="7561" y="3787"/>
                    </a:cubicBezTo>
                    <a:cubicBezTo>
                      <a:pt x="7561" y="1703"/>
                      <a:pt x="5859" y="0"/>
                      <a:pt x="37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26;p36">
                <a:extLst>
                  <a:ext uri="{FF2B5EF4-FFF2-40B4-BE49-F238E27FC236}">
                    <a16:creationId xmlns:a16="http://schemas.microsoft.com/office/drawing/2014/main" id="{1BFB482D-1CD0-4713-9AF5-59C6B100CA05}"/>
                  </a:ext>
                </a:extLst>
              </p:cNvPr>
              <p:cNvSpPr/>
              <p:nvPr/>
            </p:nvSpPr>
            <p:spPr>
              <a:xfrm>
                <a:off x="956205" y="3297681"/>
                <a:ext cx="184179" cy="18414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799" extrusionOk="0">
                    <a:moveTo>
                      <a:pt x="2894" y="0"/>
                    </a:moveTo>
                    <a:cubicBezTo>
                      <a:pt x="1311" y="0"/>
                      <a:pt x="1" y="1298"/>
                      <a:pt x="1" y="2905"/>
                    </a:cubicBezTo>
                    <a:cubicBezTo>
                      <a:pt x="1" y="4501"/>
                      <a:pt x="1287" y="5799"/>
                      <a:pt x="2894" y="5799"/>
                    </a:cubicBezTo>
                    <a:cubicBezTo>
                      <a:pt x="4502" y="5799"/>
                      <a:pt x="5799" y="4513"/>
                      <a:pt x="5799" y="2905"/>
                    </a:cubicBezTo>
                    <a:cubicBezTo>
                      <a:pt x="5799" y="2322"/>
                      <a:pt x="5621" y="1751"/>
                      <a:pt x="5311" y="1286"/>
                    </a:cubicBezTo>
                    <a:cubicBezTo>
                      <a:pt x="5276" y="1229"/>
                      <a:pt x="5219" y="1202"/>
                      <a:pt x="5159" y="1202"/>
                    </a:cubicBezTo>
                    <a:cubicBezTo>
                      <a:pt x="5118" y="1202"/>
                      <a:pt x="5076" y="1215"/>
                      <a:pt x="5037" y="1239"/>
                    </a:cubicBezTo>
                    <a:cubicBezTo>
                      <a:pt x="4954" y="1298"/>
                      <a:pt x="4942" y="1417"/>
                      <a:pt x="5002" y="1501"/>
                    </a:cubicBezTo>
                    <a:cubicBezTo>
                      <a:pt x="5275" y="1917"/>
                      <a:pt x="5430" y="2417"/>
                      <a:pt x="5430" y="2905"/>
                    </a:cubicBezTo>
                    <a:cubicBezTo>
                      <a:pt x="5430" y="4287"/>
                      <a:pt x="4299" y="5418"/>
                      <a:pt x="2918" y="5418"/>
                    </a:cubicBezTo>
                    <a:cubicBezTo>
                      <a:pt x="1525" y="5418"/>
                      <a:pt x="394" y="4287"/>
                      <a:pt x="394" y="2905"/>
                    </a:cubicBezTo>
                    <a:cubicBezTo>
                      <a:pt x="394" y="1524"/>
                      <a:pt x="1513" y="393"/>
                      <a:pt x="2894" y="393"/>
                    </a:cubicBezTo>
                    <a:cubicBezTo>
                      <a:pt x="3525" y="393"/>
                      <a:pt x="4132" y="631"/>
                      <a:pt x="4597" y="1036"/>
                    </a:cubicBezTo>
                    <a:cubicBezTo>
                      <a:pt x="4628" y="1073"/>
                      <a:pt x="4669" y="1089"/>
                      <a:pt x="4712" y="1089"/>
                    </a:cubicBezTo>
                    <a:cubicBezTo>
                      <a:pt x="4764" y="1089"/>
                      <a:pt x="4819" y="1064"/>
                      <a:pt x="4859" y="1024"/>
                    </a:cubicBezTo>
                    <a:cubicBezTo>
                      <a:pt x="4942" y="953"/>
                      <a:pt x="4918" y="834"/>
                      <a:pt x="4847" y="762"/>
                    </a:cubicBezTo>
                    <a:cubicBezTo>
                      <a:pt x="4311" y="274"/>
                      <a:pt x="3609" y="0"/>
                      <a:pt x="28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27;p36">
                <a:extLst>
                  <a:ext uri="{FF2B5EF4-FFF2-40B4-BE49-F238E27FC236}">
                    <a16:creationId xmlns:a16="http://schemas.microsoft.com/office/drawing/2014/main" id="{205694E5-9B7A-48AA-A381-E56F19A22176}"/>
                  </a:ext>
                </a:extLst>
              </p:cNvPr>
              <p:cNvSpPr/>
              <p:nvPr/>
            </p:nvSpPr>
            <p:spPr>
              <a:xfrm>
                <a:off x="1042039" y="3207306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1"/>
                    </a:moveTo>
                    <a:cubicBezTo>
                      <a:pt x="96" y="1"/>
                      <a:pt x="1" y="96"/>
                      <a:pt x="1" y="203"/>
                    </a:cubicBezTo>
                    <a:lnTo>
                      <a:pt x="1" y="1310"/>
                    </a:lnTo>
                    <a:cubicBezTo>
                      <a:pt x="1" y="1430"/>
                      <a:pt x="96" y="1501"/>
                      <a:pt x="191" y="1501"/>
                    </a:cubicBezTo>
                    <a:cubicBezTo>
                      <a:pt x="298" y="1501"/>
                      <a:pt x="394" y="1418"/>
                      <a:pt x="394" y="1310"/>
                    </a:cubicBezTo>
                    <a:lnTo>
                      <a:pt x="394" y="203"/>
                    </a:ln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28;p36">
                <a:extLst>
                  <a:ext uri="{FF2B5EF4-FFF2-40B4-BE49-F238E27FC236}">
                    <a16:creationId xmlns:a16="http://schemas.microsoft.com/office/drawing/2014/main" id="{E5153B37-FBD5-4A7D-83FE-CF831E32CF15}"/>
                  </a:ext>
                </a:extLst>
              </p:cNvPr>
              <p:cNvSpPr/>
              <p:nvPr/>
            </p:nvSpPr>
            <p:spPr>
              <a:xfrm>
                <a:off x="1042039" y="3524538"/>
                <a:ext cx="12511" cy="476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50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1"/>
                    </a:cubicBezTo>
                    <a:lnTo>
                      <a:pt x="1" y="1310"/>
                    </a:lnTo>
                    <a:cubicBezTo>
                      <a:pt x="1" y="1417"/>
                      <a:pt x="84" y="1500"/>
                      <a:pt x="191" y="1500"/>
                    </a:cubicBezTo>
                    <a:cubicBezTo>
                      <a:pt x="298" y="1500"/>
                      <a:pt x="394" y="1417"/>
                      <a:pt x="394" y="1310"/>
                    </a:cubicBezTo>
                    <a:lnTo>
                      <a:pt x="394" y="191"/>
                    </a:lnTo>
                    <a:cubicBezTo>
                      <a:pt x="394" y="95"/>
                      <a:pt x="29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29;p36">
                <a:extLst>
                  <a:ext uri="{FF2B5EF4-FFF2-40B4-BE49-F238E27FC236}">
                    <a16:creationId xmlns:a16="http://schemas.microsoft.com/office/drawing/2014/main" id="{BEBF58EB-A9F8-443A-AA56-1B237955EE30}"/>
                  </a:ext>
                </a:extLst>
              </p:cNvPr>
              <p:cNvSpPr/>
              <p:nvPr/>
            </p:nvSpPr>
            <p:spPr>
              <a:xfrm>
                <a:off x="953188" y="3230836"/>
                <a:ext cx="31406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368" extrusionOk="0">
                    <a:moveTo>
                      <a:pt x="217" y="0"/>
                    </a:moveTo>
                    <a:cubicBezTo>
                      <a:pt x="185" y="0"/>
                      <a:pt x="153" y="7"/>
                      <a:pt x="120" y="22"/>
                    </a:cubicBezTo>
                    <a:cubicBezTo>
                      <a:pt x="36" y="81"/>
                      <a:pt x="1" y="188"/>
                      <a:pt x="48" y="296"/>
                    </a:cubicBezTo>
                    <a:lnTo>
                      <a:pt x="608" y="1272"/>
                    </a:lnTo>
                    <a:cubicBezTo>
                      <a:pt x="644" y="1331"/>
                      <a:pt x="715" y="1367"/>
                      <a:pt x="775" y="1367"/>
                    </a:cubicBezTo>
                    <a:cubicBezTo>
                      <a:pt x="798" y="1367"/>
                      <a:pt x="834" y="1343"/>
                      <a:pt x="870" y="1331"/>
                    </a:cubicBezTo>
                    <a:cubicBezTo>
                      <a:pt x="953" y="1272"/>
                      <a:pt x="989" y="1165"/>
                      <a:pt x="941" y="1070"/>
                    </a:cubicBezTo>
                    <a:lnTo>
                      <a:pt x="394" y="93"/>
                    </a:lnTo>
                    <a:cubicBezTo>
                      <a:pt x="352" y="35"/>
                      <a:pt x="288" y="0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0;p36">
                <a:extLst>
                  <a:ext uri="{FF2B5EF4-FFF2-40B4-BE49-F238E27FC236}">
                    <a16:creationId xmlns:a16="http://schemas.microsoft.com/office/drawing/2014/main" id="{03C9B6EE-8B31-437E-8C0C-99DB07C80D17}"/>
                  </a:ext>
                </a:extLst>
              </p:cNvPr>
              <p:cNvSpPr/>
              <p:nvPr/>
            </p:nvSpPr>
            <p:spPr>
              <a:xfrm>
                <a:off x="1111614" y="3505485"/>
                <a:ext cx="30644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39" extrusionOk="0">
                    <a:moveTo>
                      <a:pt x="210" y="1"/>
                    </a:moveTo>
                    <a:cubicBezTo>
                      <a:pt x="181" y="1"/>
                      <a:pt x="151" y="6"/>
                      <a:pt x="119" y="17"/>
                    </a:cubicBezTo>
                    <a:cubicBezTo>
                      <a:pt x="24" y="76"/>
                      <a:pt x="0" y="183"/>
                      <a:pt x="48" y="291"/>
                    </a:cubicBezTo>
                    <a:lnTo>
                      <a:pt x="596" y="1255"/>
                    </a:lnTo>
                    <a:cubicBezTo>
                      <a:pt x="620" y="1314"/>
                      <a:pt x="691" y="1338"/>
                      <a:pt x="751" y="1338"/>
                    </a:cubicBezTo>
                    <a:cubicBezTo>
                      <a:pt x="786" y="1338"/>
                      <a:pt x="810" y="1326"/>
                      <a:pt x="846" y="1314"/>
                    </a:cubicBezTo>
                    <a:cubicBezTo>
                      <a:pt x="929" y="1255"/>
                      <a:pt x="965" y="1148"/>
                      <a:pt x="917" y="1041"/>
                    </a:cubicBezTo>
                    <a:lnTo>
                      <a:pt x="381" y="100"/>
                    </a:lnTo>
                    <a:cubicBezTo>
                      <a:pt x="339" y="33"/>
                      <a:pt x="279" y="1"/>
                      <a:pt x="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1;p36">
                <a:extLst>
                  <a:ext uri="{FF2B5EF4-FFF2-40B4-BE49-F238E27FC236}">
                    <a16:creationId xmlns:a16="http://schemas.microsoft.com/office/drawing/2014/main" id="{EA718691-C8E4-40FC-9A7B-16D84B0FDEAE}"/>
                  </a:ext>
                </a:extLst>
              </p:cNvPr>
              <p:cNvSpPr/>
              <p:nvPr/>
            </p:nvSpPr>
            <p:spPr>
              <a:xfrm>
                <a:off x="888916" y="3295998"/>
                <a:ext cx="44648" cy="29691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35" extrusionOk="0">
                    <a:moveTo>
                      <a:pt x="203" y="0"/>
                    </a:moveTo>
                    <a:cubicBezTo>
                      <a:pt x="136" y="0"/>
                      <a:pt x="64" y="37"/>
                      <a:pt x="24" y="101"/>
                    </a:cubicBezTo>
                    <a:cubicBezTo>
                      <a:pt x="1" y="184"/>
                      <a:pt x="36" y="303"/>
                      <a:pt x="120" y="351"/>
                    </a:cubicBezTo>
                    <a:lnTo>
                      <a:pt x="1084" y="899"/>
                    </a:lnTo>
                    <a:cubicBezTo>
                      <a:pt x="1120" y="923"/>
                      <a:pt x="1144" y="934"/>
                      <a:pt x="1179" y="934"/>
                    </a:cubicBezTo>
                    <a:cubicBezTo>
                      <a:pt x="1239" y="934"/>
                      <a:pt x="1310" y="899"/>
                      <a:pt x="1334" y="839"/>
                    </a:cubicBezTo>
                    <a:cubicBezTo>
                      <a:pt x="1406" y="756"/>
                      <a:pt x="1358" y="637"/>
                      <a:pt x="1263" y="577"/>
                    </a:cubicBezTo>
                    <a:lnTo>
                      <a:pt x="298" y="30"/>
                    </a:lnTo>
                    <a:cubicBezTo>
                      <a:pt x="271" y="10"/>
                      <a:pt x="237" y="0"/>
                      <a:pt x="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2;p36">
                <a:extLst>
                  <a:ext uri="{FF2B5EF4-FFF2-40B4-BE49-F238E27FC236}">
                    <a16:creationId xmlns:a16="http://schemas.microsoft.com/office/drawing/2014/main" id="{F8DC541A-6EE6-4B6C-B018-A2B9F03F6FBA}"/>
                  </a:ext>
                </a:extLst>
              </p:cNvPr>
              <p:cNvSpPr/>
              <p:nvPr/>
            </p:nvSpPr>
            <p:spPr>
              <a:xfrm>
                <a:off x="1162644" y="3454106"/>
                <a:ext cx="45029" cy="3039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957" extrusionOk="0">
                    <a:moveTo>
                      <a:pt x="237" y="1"/>
                    </a:moveTo>
                    <a:cubicBezTo>
                      <a:pt x="171" y="1"/>
                      <a:pt x="101" y="41"/>
                      <a:pt x="60" y="99"/>
                    </a:cubicBezTo>
                    <a:cubicBezTo>
                      <a:pt x="1" y="194"/>
                      <a:pt x="48" y="313"/>
                      <a:pt x="132" y="373"/>
                    </a:cubicBezTo>
                    <a:lnTo>
                      <a:pt x="1096" y="920"/>
                    </a:lnTo>
                    <a:cubicBezTo>
                      <a:pt x="1132" y="932"/>
                      <a:pt x="1156" y="956"/>
                      <a:pt x="1191" y="956"/>
                    </a:cubicBezTo>
                    <a:cubicBezTo>
                      <a:pt x="1251" y="956"/>
                      <a:pt x="1322" y="920"/>
                      <a:pt x="1346" y="861"/>
                    </a:cubicBezTo>
                    <a:cubicBezTo>
                      <a:pt x="1418" y="766"/>
                      <a:pt x="1382" y="646"/>
                      <a:pt x="1299" y="575"/>
                    </a:cubicBezTo>
                    <a:lnTo>
                      <a:pt x="322" y="27"/>
                    </a:lnTo>
                    <a:cubicBezTo>
                      <a:pt x="296" y="9"/>
                      <a:pt x="267" y="1"/>
                      <a:pt x="2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3;p36">
                <a:extLst>
                  <a:ext uri="{FF2B5EF4-FFF2-40B4-BE49-F238E27FC236}">
                    <a16:creationId xmlns:a16="http://schemas.microsoft.com/office/drawing/2014/main" id="{FCA3F041-BDAC-4D96-BC8B-BA38192856B2}"/>
                  </a:ext>
                </a:extLst>
              </p:cNvPr>
              <p:cNvSpPr/>
              <p:nvPr/>
            </p:nvSpPr>
            <p:spPr>
              <a:xfrm>
                <a:off x="865862" y="3383864"/>
                <a:ext cx="47664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82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287"/>
                      <a:pt x="84" y="382"/>
                      <a:pt x="191" y="382"/>
                    </a:cubicBezTo>
                    <a:lnTo>
                      <a:pt x="1310" y="382"/>
                    </a:lnTo>
                    <a:cubicBezTo>
                      <a:pt x="1429" y="382"/>
                      <a:pt x="1501" y="299"/>
                      <a:pt x="1501" y="191"/>
                    </a:cubicBezTo>
                    <a:cubicBezTo>
                      <a:pt x="1501" y="84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4;p36">
                <a:extLst>
                  <a:ext uri="{FF2B5EF4-FFF2-40B4-BE49-F238E27FC236}">
                    <a16:creationId xmlns:a16="http://schemas.microsoft.com/office/drawing/2014/main" id="{64760E03-2F2D-4C8A-A95B-18AF44727644}"/>
                  </a:ext>
                </a:extLst>
              </p:cNvPr>
              <p:cNvSpPr/>
              <p:nvPr/>
            </p:nvSpPr>
            <p:spPr>
              <a:xfrm>
                <a:off x="1182300" y="3383864"/>
                <a:ext cx="48045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382" extrusionOk="0">
                    <a:moveTo>
                      <a:pt x="203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87"/>
                      <a:pt x="96" y="382"/>
                      <a:pt x="203" y="382"/>
                    </a:cubicBezTo>
                    <a:lnTo>
                      <a:pt x="1311" y="382"/>
                    </a:lnTo>
                    <a:cubicBezTo>
                      <a:pt x="1418" y="382"/>
                      <a:pt x="1513" y="287"/>
                      <a:pt x="1513" y="191"/>
                    </a:cubicBezTo>
                    <a:cubicBezTo>
                      <a:pt x="1513" y="84"/>
                      <a:pt x="1430" y="1"/>
                      <a:pt x="1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5;p36">
                <a:extLst>
                  <a:ext uri="{FF2B5EF4-FFF2-40B4-BE49-F238E27FC236}">
                    <a16:creationId xmlns:a16="http://schemas.microsoft.com/office/drawing/2014/main" id="{8709D221-5339-4662-B8CE-F30AEDF7E11D}"/>
                  </a:ext>
                </a:extLst>
              </p:cNvPr>
              <p:cNvSpPr/>
              <p:nvPr/>
            </p:nvSpPr>
            <p:spPr>
              <a:xfrm>
                <a:off x="888916" y="3454011"/>
                <a:ext cx="43885" cy="301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48" extrusionOk="0">
                    <a:moveTo>
                      <a:pt x="1186" y="1"/>
                    </a:moveTo>
                    <a:cubicBezTo>
                      <a:pt x="1152" y="1"/>
                      <a:pt x="1117" y="10"/>
                      <a:pt x="1084" y="30"/>
                    </a:cubicBezTo>
                    <a:lnTo>
                      <a:pt x="120" y="590"/>
                    </a:lnTo>
                    <a:cubicBezTo>
                      <a:pt x="36" y="649"/>
                      <a:pt x="1" y="745"/>
                      <a:pt x="48" y="852"/>
                    </a:cubicBezTo>
                    <a:cubicBezTo>
                      <a:pt x="72" y="911"/>
                      <a:pt x="144" y="947"/>
                      <a:pt x="215" y="947"/>
                    </a:cubicBezTo>
                    <a:cubicBezTo>
                      <a:pt x="239" y="947"/>
                      <a:pt x="274" y="923"/>
                      <a:pt x="298" y="911"/>
                    </a:cubicBezTo>
                    <a:lnTo>
                      <a:pt x="1263" y="364"/>
                    </a:lnTo>
                    <a:cubicBezTo>
                      <a:pt x="1358" y="304"/>
                      <a:pt x="1382" y="197"/>
                      <a:pt x="1334" y="90"/>
                    </a:cubicBezTo>
                    <a:cubicBezTo>
                      <a:pt x="1311" y="35"/>
                      <a:pt x="1251" y="1"/>
                      <a:pt x="11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6;p36">
                <a:extLst>
                  <a:ext uri="{FF2B5EF4-FFF2-40B4-BE49-F238E27FC236}">
                    <a16:creationId xmlns:a16="http://schemas.microsoft.com/office/drawing/2014/main" id="{DA4505EA-EF64-4587-B61F-8012EFBED196}"/>
                  </a:ext>
                </a:extLst>
              </p:cNvPr>
              <p:cNvSpPr/>
              <p:nvPr/>
            </p:nvSpPr>
            <p:spPr>
              <a:xfrm>
                <a:off x="1163025" y="3295648"/>
                <a:ext cx="44648" cy="3004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946" extrusionOk="0">
                    <a:moveTo>
                      <a:pt x="1177" y="1"/>
                    </a:moveTo>
                    <a:cubicBezTo>
                      <a:pt x="1147" y="1"/>
                      <a:pt x="1115" y="6"/>
                      <a:pt x="1084" y="17"/>
                    </a:cubicBezTo>
                    <a:lnTo>
                      <a:pt x="120" y="576"/>
                    </a:lnTo>
                    <a:cubicBezTo>
                      <a:pt x="36" y="636"/>
                      <a:pt x="1" y="731"/>
                      <a:pt x="48" y="838"/>
                    </a:cubicBezTo>
                    <a:cubicBezTo>
                      <a:pt x="96" y="910"/>
                      <a:pt x="155" y="945"/>
                      <a:pt x="227" y="945"/>
                    </a:cubicBezTo>
                    <a:cubicBezTo>
                      <a:pt x="251" y="945"/>
                      <a:pt x="286" y="934"/>
                      <a:pt x="310" y="910"/>
                    </a:cubicBezTo>
                    <a:lnTo>
                      <a:pt x="1287" y="362"/>
                    </a:lnTo>
                    <a:cubicBezTo>
                      <a:pt x="1370" y="302"/>
                      <a:pt x="1406" y="195"/>
                      <a:pt x="1358" y="100"/>
                    </a:cubicBezTo>
                    <a:cubicBezTo>
                      <a:pt x="1316" y="33"/>
                      <a:pt x="1250" y="1"/>
                      <a:pt x="1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7;p36">
                <a:extLst>
                  <a:ext uri="{FF2B5EF4-FFF2-40B4-BE49-F238E27FC236}">
                    <a16:creationId xmlns:a16="http://schemas.microsoft.com/office/drawing/2014/main" id="{5A108CA5-2758-4429-8481-A466D9DC266E}"/>
                  </a:ext>
                </a:extLst>
              </p:cNvPr>
              <p:cNvSpPr/>
              <p:nvPr/>
            </p:nvSpPr>
            <p:spPr>
              <a:xfrm>
                <a:off x="953188" y="3505835"/>
                <a:ext cx="31787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363" extrusionOk="0">
                    <a:moveTo>
                      <a:pt x="782" y="0"/>
                    </a:moveTo>
                    <a:cubicBezTo>
                      <a:pt x="714" y="0"/>
                      <a:pt x="648" y="37"/>
                      <a:pt x="608" y="101"/>
                    </a:cubicBezTo>
                    <a:lnTo>
                      <a:pt x="60" y="1065"/>
                    </a:lnTo>
                    <a:cubicBezTo>
                      <a:pt x="1" y="1161"/>
                      <a:pt x="48" y="1280"/>
                      <a:pt x="132" y="1327"/>
                    </a:cubicBezTo>
                    <a:cubicBezTo>
                      <a:pt x="167" y="1351"/>
                      <a:pt x="191" y="1363"/>
                      <a:pt x="227" y="1363"/>
                    </a:cubicBezTo>
                    <a:cubicBezTo>
                      <a:pt x="286" y="1363"/>
                      <a:pt x="358" y="1327"/>
                      <a:pt x="394" y="1280"/>
                    </a:cubicBezTo>
                    <a:lnTo>
                      <a:pt x="941" y="303"/>
                    </a:lnTo>
                    <a:cubicBezTo>
                      <a:pt x="1001" y="184"/>
                      <a:pt x="965" y="65"/>
                      <a:pt x="882" y="30"/>
                    </a:cubicBezTo>
                    <a:cubicBezTo>
                      <a:pt x="850" y="10"/>
                      <a:pt x="816" y="0"/>
                      <a:pt x="7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8;p36">
                <a:extLst>
                  <a:ext uri="{FF2B5EF4-FFF2-40B4-BE49-F238E27FC236}">
                    <a16:creationId xmlns:a16="http://schemas.microsoft.com/office/drawing/2014/main" id="{2C25C54D-C367-4EA7-B728-6FA582F94AD6}"/>
                  </a:ext>
                </a:extLst>
              </p:cNvPr>
              <p:cNvSpPr/>
              <p:nvPr/>
            </p:nvSpPr>
            <p:spPr>
              <a:xfrm>
                <a:off x="1111614" y="3231726"/>
                <a:ext cx="31025" cy="42933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352" extrusionOk="0">
                    <a:moveTo>
                      <a:pt x="754" y="0"/>
                    </a:moveTo>
                    <a:cubicBezTo>
                      <a:pt x="688" y="0"/>
                      <a:pt x="620" y="37"/>
                      <a:pt x="572" y="101"/>
                    </a:cubicBezTo>
                    <a:lnTo>
                      <a:pt x="24" y="1065"/>
                    </a:lnTo>
                    <a:cubicBezTo>
                      <a:pt x="0" y="1137"/>
                      <a:pt x="24" y="1256"/>
                      <a:pt x="119" y="1315"/>
                    </a:cubicBezTo>
                    <a:cubicBezTo>
                      <a:pt x="143" y="1339"/>
                      <a:pt x="179" y="1351"/>
                      <a:pt x="203" y="1351"/>
                    </a:cubicBezTo>
                    <a:cubicBezTo>
                      <a:pt x="262" y="1351"/>
                      <a:pt x="346" y="1315"/>
                      <a:pt x="370" y="1256"/>
                    </a:cubicBezTo>
                    <a:lnTo>
                      <a:pt x="917" y="291"/>
                    </a:lnTo>
                    <a:cubicBezTo>
                      <a:pt x="977" y="208"/>
                      <a:pt x="941" y="89"/>
                      <a:pt x="846" y="29"/>
                    </a:cubicBezTo>
                    <a:cubicBezTo>
                      <a:pt x="818" y="10"/>
                      <a:pt x="786" y="0"/>
                      <a:pt x="7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1039;p36">
            <a:extLst>
              <a:ext uri="{FF2B5EF4-FFF2-40B4-BE49-F238E27FC236}">
                <a16:creationId xmlns:a16="http://schemas.microsoft.com/office/drawing/2014/main" id="{E6BF56AC-7C33-45E5-B3E5-F3F0C1682564}"/>
              </a:ext>
            </a:extLst>
          </p:cNvPr>
          <p:cNvGrpSpPr/>
          <p:nvPr/>
        </p:nvGrpSpPr>
        <p:grpSpPr>
          <a:xfrm>
            <a:off x="1282896" y="2276700"/>
            <a:ext cx="2753754" cy="1138569"/>
            <a:chOff x="1282896" y="2489521"/>
            <a:chExt cx="2753754" cy="1138569"/>
          </a:xfrm>
          <a:solidFill>
            <a:srgbClr val="92D050"/>
          </a:solidFill>
        </p:grpSpPr>
        <p:sp>
          <p:nvSpPr>
            <p:cNvPr id="73" name="Google Shape;1040;p36">
              <a:extLst>
                <a:ext uri="{FF2B5EF4-FFF2-40B4-BE49-F238E27FC236}">
                  <a16:creationId xmlns:a16="http://schemas.microsoft.com/office/drawing/2014/main" id="{883C2372-FEC2-4F32-A521-2AC75390712D}"/>
                </a:ext>
              </a:extLst>
            </p:cNvPr>
            <p:cNvSpPr/>
            <p:nvPr/>
          </p:nvSpPr>
          <p:spPr>
            <a:xfrm rot="5400000">
              <a:off x="2090488" y="1681929"/>
              <a:ext cx="1138569" cy="2753754"/>
            </a:xfrm>
            <a:custGeom>
              <a:avLst/>
              <a:gdLst/>
              <a:ahLst/>
              <a:cxnLst/>
              <a:rect l="l" t="t" r="r" b="b"/>
              <a:pathLst>
                <a:path w="58818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900" y="89750"/>
                  </a:lnTo>
                  <a:lnTo>
                    <a:pt x="50900" y="63461"/>
                  </a:lnTo>
                  <a:cubicBezTo>
                    <a:pt x="50900" y="58853"/>
                    <a:pt x="52316" y="54364"/>
                    <a:pt x="54995" y="50614"/>
                  </a:cubicBezTo>
                  <a:lnTo>
                    <a:pt x="57912" y="46506"/>
                  </a:lnTo>
                  <a:cubicBezTo>
                    <a:pt x="58817" y="45602"/>
                    <a:pt x="58817" y="44137"/>
                    <a:pt x="57912" y="43232"/>
                  </a:cubicBezTo>
                  <a:lnTo>
                    <a:pt x="54995" y="39136"/>
                  </a:lnTo>
                  <a:cubicBezTo>
                    <a:pt x="52316" y="35386"/>
                    <a:pt x="50900" y="30897"/>
                    <a:pt x="50900" y="26290"/>
                  </a:cubicBezTo>
                  <a:lnTo>
                    <a:pt x="50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1;p36">
              <a:extLst>
                <a:ext uri="{FF2B5EF4-FFF2-40B4-BE49-F238E27FC236}">
                  <a16:creationId xmlns:a16="http://schemas.microsoft.com/office/drawing/2014/main" id="{5F6A75C7-1AEB-4997-82B8-4C462C703C42}"/>
                </a:ext>
              </a:extLst>
            </p:cNvPr>
            <p:cNvSpPr txBox="1"/>
            <p:nvPr/>
          </p:nvSpPr>
          <p:spPr>
            <a:xfrm>
              <a:off x="2069113" y="2956870"/>
              <a:ext cx="1692900" cy="5091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reprocess and tokenize the captions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1042;p36">
              <a:extLst>
                <a:ext uri="{FF2B5EF4-FFF2-40B4-BE49-F238E27FC236}">
                  <a16:creationId xmlns:a16="http://schemas.microsoft.com/office/drawing/2014/main" id="{20AB1902-3748-42C5-AF2D-8EA0E51EDF5B}"/>
                </a:ext>
              </a:extLst>
            </p:cNvPr>
            <p:cNvSpPr txBox="1"/>
            <p:nvPr/>
          </p:nvSpPr>
          <p:spPr>
            <a:xfrm>
              <a:off x="2069113" y="2667120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 Captions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" name="Google Shape;1043;p36">
              <a:extLst>
                <a:ext uri="{FF2B5EF4-FFF2-40B4-BE49-F238E27FC236}">
                  <a16:creationId xmlns:a16="http://schemas.microsoft.com/office/drawing/2014/main" id="{3AF004A2-A643-4B19-817A-57D212C8FAAD}"/>
                </a:ext>
              </a:extLst>
            </p:cNvPr>
            <p:cNvSpPr/>
            <p:nvPr/>
          </p:nvSpPr>
          <p:spPr>
            <a:xfrm>
              <a:off x="1557537" y="2811389"/>
              <a:ext cx="415914" cy="332471"/>
            </a:xfrm>
            <a:custGeom>
              <a:avLst/>
              <a:gdLst/>
              <a:ahLst/>
              <a:cxnLst/>
              <a:rect l="l" t="t" r="r" b="b"/>
              <a:pathLst>
                <a:path w="11514" h="9204" extrusionOk="0">
                  <a:moveTo>
                    <a:pt x="3727" y="0"/>
                  </a:moveTo>
                  <a:cubicBezTo>
                    <a:pt x="3156" y="0"/>
                    <a:pt x="2668" y="346"/>
                    <a:pt x="2477" y="870"/>
                  </a:cubicBezTo>
                  <a:lnTo>
                    <a:pt x="2382" y="870"/>
                  </a:lnTo>
                  <a:cubicBezTo>
                    <a:pt x="2144" y="870"/>
                    <a:pt x="1906" y="965"/>
                    <a:pt x="1751" y="1143"/>
                  </a:cubicBezTo>
                  <a:cubicBezTo>
                    <a:pt x="1703" y="1143"/>
                    <a:pt x="1656" y="1131"/>
                    <a:pt x="1608" y="1131"/>
                  </a:cubicBezTo>
                  <a:cubicBezTo>
                    <a:pt x="1036" y="1131"/>
                    <a:pt x="560" y="1608"/>
                    <a:pt x="560" y="2191"/>
                  </a:cubicBezTo>
                  <a:cubicBezTo>
                    <a:pt x="560" y="2775"/>
                    <a:pt x="1036" y="3251"/>
                    <a:pt x="1608" y="3251"/>
                  </a:cubicBezTo>
                  <a:lnTo>
                    <a:pt x="3001" y="3251"/>
                  </a:lnTo>
                  <a:cubicBezTo>
                    <a:pt x="3096" y="3251"/>
                    <a:pt x="3191" y="3156"/>
                    <a:pt x="3191" y="3048"/>
                  </a:cubicBezTo>
                  <a:cubicBezTo>
                    <a:pt x="3191" y="2953"/>
                    <a:pt x="3096" y="2858"/>
                    <a:pt x="3001" y="2858"/>
                  </a:cubicBezTo>
                  <a:lnTo>
                    <a:pt x="1608" y="2858"/>
                  </a:lnTo>
                  <a:cubicBezTo>
                    <a:pt x="1239" y="2858"/>
                    <a:pt x="941" y="2560"/>
                    <a:pt x="941" y="2191"/>
                  </a:cubicBezTo>
                  <a:cubicBezTo>
                    <a:pt x="941" y="1822"/>
                    <a:pt x="1239" y="1524"/>
                    <a:pt x="1608" y="1524"/>
                  </a:cubicBezTo>
                  <a:cubicBezTo>
                    <a:pt x="1667" y="1524"/>
                    <a:pt x="1727" y="1524"/>
                    <a:pt x="1775" y="1536"/>
                  </a:cubicBezTo>
                  <a:cubicBezTo>
                    <a:pt x="1788" y="1538"/>
                    <a:pt x="1802" y="1539"/>
                    <a:pt x="1816" y="1539"/>
                  </a:cubicBezTo>
                  <a:cubicBezTo>
                    <a:pt x="1885" y="1539"/>
                    <a:pt x="1949" y="1514"/>
                    <a:pt x="1989" y="1465"/>
                  </a:cubicBezTo>
                  <a:cubicBezTo>
                    <a:pt x="2072" y="1322"/>
                    <a:pt x="2227" y="1251"/>
                    <a:pt x="2394" y="1251"/>
                  </a:cubicBezTo>
                  <a:cubicBezTo>
                    <a:pt x="2453" y="1251"/>
                    <a:pt x="2489" y="1262"/>
                    <a:pt x="2548" y="1286"/>
                  </a:cubicBezTo>
                  <a:cubicBezTo>
                    <a:pt x="2566" y="1291"/>
                    <a:pt x="2585" y="1293"/>
                    <a:pt x="2604" y="1293"/>
                  </a:cubicBezTo>
                  <a:cubicBezTo>
                    <a:pt x="2638" y="1293"/>
                    <a:pt x="2673" y="1285"/>
                    <a:pt x="2703" y="1262"/>
                  </a:cubicBezTo>
                  <a:cubicBezTo>
                    <a:pt x="2751" y="1239"/>
                    <a:pt x="2775" y="1191"/>
                    <a:pt x="2787" y="1143"/>
                  </a:cubicBezTo>
                  <a:cubicBezTo>
                    <a:pt x="2894" y="715"/>
                    <a:pt x="3263" y="405"/>
                    <a:pt x="3715" y="405"/>
                  </a:cubicBezTo>
                  <a:cubicBezTo>
                    <a:pt x="4239" y="405"/>
                    <a:pt x="4668" y="834"/>
                    <a:pt x="4668" y="1358"/>
                  </a:cubicBezTo>
                  <a:lnTo>
                    <a:pt x="4668" y="1382"/>
                  </a:lnTo>
                  <a:lnTo>
                    <a:pt x="4668" y="1405"/>
                  </a:lnTo>
                  <a:cubicBezTo>
                    <a:pt x="4668" y="1465"/>
                    <a:pt x="4692" y="1524"/>
                    <a:pt x="4739" y="1560"/>
                  </a:cubicBezTo>
                  <a:cubicBezTo>
                    <a:pt x="4771" y="1592"/>
                    <a:pt x="4813" y="1602"/>
                    <a:pt x="4856" y="1602"/>
                  </a:cubicBezTo>
                  <a:cubicBezTo>
                    <a:pt x="4877" y="1602"/>
                    <a:pt x="4898" y="1600"/>
                    <a:pt x="4918" y="1596"/>
                  </a:cubicBezTo>
                  <a:cubicBezTo>
                    <a:pt x="4977" y="1584"/>
                    <a:pt x="5049" y="1560"/>
                    <a:pt x="5108" y="1560"/>
                  </a:cubicBezTo>
                  <a:cubicBezTo>
                    <a:pt x="5311" y="1560"/>
                    <a:pt x="5489" y="1655"/>
                    <a:pt x="5620" y="1786"/>
                  </a:cubicBezTo>
                  <a:cubicBezTo>
                    <a:pt x="5620" y="1786"/>
                    <a:pt x="5608" y="1786"/>
                    <a:pt x="5608" y="1798"/>
                  </a:cubicBezTo>
                  <a:cubicBezTo>
                    <a:pt x="5585" y="1798"/>
                    <a:pt x="5573" y="1822"/>
                    <a:pt x="5573" y="1822"/>
                  </a:cubicBezTo>
                  <a:cubicBezTo>
                    <a:pt x="5561" y="1834"/>
                    <a:pt x="5525" y="1834"/>
                    <a:pt x="5513" y="1846"/>
                  </a:cubicBezTo>
                  <a:cubicBezTo>
                    <a:pt x="5477" y="1858"/>
                    <a:pt x="5466" y="1858"/>
                    <a:pt x="5454" y="1882"/>
                  </a:cubicBezTo>
                  <a:cubicBezTo>
                    <a:pt x="5442" y="1882"/>
                    <a:pt x="5442" y="1882"/>
                    <a:pt x="5430" y="1893"/>
                  </a:cubicBezTo>
                  <a:cubicBezTo>
                    <a:pt x="5239" y="1989"/>
                    <a:pt x="5085" y="2084"/>
                    <a:pt x="4930" y="2203"/>
                  </a:cubicBezTo>
                  <a:cubicBezTo>
                    <a:pt x="4727" y="2370"/>
                    <a:pt x="4549" y="2584"/>
                    <a:pt x="4394" y="2786"/>
                  </a:cubicBezTo>
                  <a:cubicBezTo>
                    <a:pt x="4394" y="2798"/>
                    <a:pt x="4382" y="2798"/>
                    <a:pt x="4382" y="2822"/>
                  </a:cubicBezTo>
                  <a:cubicBezTo>
                    <a:pt x="4370" y="2834"/>
                    <a:pt x="4346" y="2858"/>
                    <a:pt x="4346" y="2882"/>
                  </a:cubicBezTo>
                  <a:cubicBezTo>
                    <a:pt x="4346" y="2882"/>
                    <a:pt x="4346" y="2894"/>
                    <a:pt x="4334" y="2894"/>
                  </a:cubicBezTo>
                  <a:lnTo>
                    <a:pt x="3584" y="2894"/>
                  </a:lnTo>
                  <a:cubicBezTo>
                    <a:pt x="3477" y="2894"/>
                    <a:pt x="3382" y="2977"/>
                    <a:pt x="3382" y="3084"/>
                  </a:cubicBezTo>
                  <a:cubicBezTo>
                    <a:pt x="3382" y="3191"/>
                    <a:pt x="3477" y="3275"/>
                    <a:pt x="3584" y="3275"/>
                  </a:cubicBezTo>
                  <a:lnTo>
                    <a:pt x="4096" y="3275"/>
                  </a:lnTo>
                  <a:cubicBezTo>
                    <a:pt x="4072" y="3334"/>
                    <a:pt x="4061" y="3406"/>
                    <a:pt x="4025" y="3465"/>
                  </a:cubicBezTo>
                  <a:cubicBezTo>
                    <a:pt x="3918" y="3453"/>
                    <a:pt x="3822" y="3441"/>
                    <a:pt x="3691" y="3441"/>
                  </a:cubicBezTo>
                  <a:cubicBezTo>
                    <a:pt x="3203" y="3441"/>
                    <a:pt x="2727" y="3668"/>
                    <a:pt x="2418" y="4049"/>
                  </a:cubicBezTo>
                  <a:cubicBezTo>
                    <a:pt x="2298" y="4025"/>
                    <a:pt x="2167" y="4025"/>
                    <a:pt x="2025" y="4025"/>
                  </a:cubicBezTo>
                  <a:cubicBezTo>
                    <a:pt x="917" y="4025"/>
                    <a:pt x="1" y="4930"/>
                    <a:pt x="1" y="6049"/>
                  </a:cubicBezTo>
                  <a:cubicBezTo>
                    <a:pt x="1" y="7156"/>
                    <a:pt x="917" y="8073"/>
                    <a:pt x="2025" y="8073"/>
                  </a:cubicBezTo>
                  <a:lnTo>
                    <a:pt x="3858" y="8073"/>
                  </a:lnTo>
                  <a:cubicBezTo>
                    <a:pt x="3953" y="8704"/>
                    <a:pt x="4501" y="9204"/>
                    <a:pt x="5168" y="9204"/>
                  </a:cubicBezTo>
                  <a:lnTo>
                    <a:pt x="8549" y="9204"/>
                  </a:lnTo>
                  <a:cubicBezTo>
                    <a:pt x="8656" y="9204"/>
                    <a:pt x="8740" y="9109"/>
                    <a:pt x="8740" y="9002"/>
                  </a:cubicBezTo>
                  <a:cubicBezTo>
                    <a:pt x="8740" y="8906"/>
                    <a:pt x="8656" y="8811"/>
                    <a:pt x="8549" y="8811"/>
                  </a:cubicBezTo>
                  <a:lnTo>
                    <a:pt x="5168" y="8811"/>
                  </a:lnTo>
                  <a:cubicBezTo>
                    <a:pt x="4644" y="8811"/>
                    <a:pt x="4227" y="8394"/>
                    <a:pt x="4227" y="7882"/>
                  </a:cubicBezTo>
                  <a:lnTo>
                    <a:pt x="4227" y="7859"/>
                  </a:lnTo>
                  <a:lnTo>
                    <a:pt x="4227" y="7835"/>
                  </a:lnTo>
                  <a:lnTo>
                    <a:pt x="4227" y="7811"/>
                  </a:lnTo>
                  <a:lnTo>
                    <a:pt x="4227" y="7775"/>
                  </a:lnTo>
                  <a:cubicBezTo>
                    <a:pt x="4287" y="7311"/>
                    <a:pt x="4680" y="6942"/>
                    <a:pt x="5168" y="6942"/>
                  </a:cubicBezTo>
                  <a:cubicBezTo>
                    <a:pt x="5263" y="6942"/>
                    <a:pt x="5358" y="6954"/>
                    <a:pt x="5454" y="6977"/>
                  </a:cubicBezTo>
                  <a:cubicBezTo>
                    <a:pt x="5471" y="6984"/>
                    <a:pt x="5488" y="6987"/>
                    <a:pt x="5506" y="6987"/>
                  </a:cubicBezTo>
                  <a:cubicBezTo>
                    <a:pt x="5548" y="6987"/>
                    <a:pt x="5590" y="6970"/>
                    <a:pt x="5632" y="6954"/>
                  </a:cubicBezTo>
                  <a:cubicBezTo>
                    <a:pt x="5680" y="6906"/>
                    <a:pt x="5704" y="6846"/>
                    <a:pt x="5704" y="6787"/>
                  </a:cubicBezTo>
                  <a:lnTo>
                    <a:pt x="5704" y="6775"/>
                  </a:lnTo>
                  <a:lnTo>
                    <a:pt x="5704" y="6739"/>
                  </a:lnTo>
                  <a:cubicBezTo>
                    <a:pt x="5704" y="6013"/>
                    <a:pt x="6299" y="5418"/>
                    <a:pt x="7025" y="5418"/>
                  </a:cubicBezTo>
                  <a:cubicBezTo>
                    <a:pt x="7644" y="5418"/>
                    <a:pt x="8192" y="5846"/>
                    <a:pt x="8323" y="6442"/>
                  </a:cubicBezTo>
                  <a:cubicBezTo>
                    <a:pt x="8335" y="6501"/>
                    <a:pt x="8371" y="6549"/>
                    <a:pt x="8418" y="6561"/>
                  </a:cubicBezTo>
                  <a:cubicBezTo>
                    <a:pt x="8441" y="6583"/>
                    <a:pt x="8473" y="6592"/>
                    <a:pt x="8506" y="6592"/>
                  </a:cubicBezTo>
                  <a:cubicBezTo>
                    <a:pt x="8525" y="6592"/>
                    <a:pt x="8544" y="6589"/>
                    <a:pt x="8561" y="6585"/>
                  </a:cubicBezTo>
                  <a:cubicBezTo>
                    <a:pt x="8633" y="6549"/>
                    <a:pt x="8716" y="6549"/>
                    <a:pt x="8787" y="6549"/>
                  </a:cubicBezTo>
                  <a:cubicBezTo>
                    <a:pt x="9025" y="6549"/>
                    <a:pt x="9252" y="6668"/>
                    <a:pt x="9383" y="6858"/>
                  </a:cubicBezTo>
                  <a:cubicBezTo>
                    <a:pt x="9422" y="6907"/>
                    <a:pt x="9485" y="6948"/>
                    <a:pt x="9546" y="6948"/>
                  </a:cubicBezTo>
                  <a:cubicBezTo>
                    <a:pt x="9559" y="6948"/>
                    <a:pt x="9572" y="6946"/>
                    <a:pt x="9585" y="6942"/>
                  </a:cubicBezTo>
                  <a:cubicBezTo>
                    <a:pt x="9668" y="6918"/>
                    <a:pt x="9752" y="6906"/>
                    <a:pt x="9823" y="6906"/>
                  </a:cubicBezTo>
                  <a:lnTo>
                    <a:pt x="9978" y="6906"/>
                  </a:lnTo>
                  <a:cubicBezTo>
                    <a:pt x="10216" y="6954"/>
                    <a:pt x="10442" y="7085"/>
                    <a:pt x="10573" y="7275"/>
                  </a:cubicBezTo>
                  <a:cubicBezTo>
                    <a:pt x="10692" y="7442"/>
                    <a:pt x="10764" y="7632"/>
                    <a:pt x="10764" y="7847"/>
                  </a:cubicBezTo>
                  <a:cubicBezTo>
                    <a:pt x="10764" y="8370"/>
                    <a:pt x="10335" y="8799"/>
                    <a:pt x="9811" y="8799"/>
                  </a:cubicBezTo>
                  <a:lnTo>
                    <a:pt x="9156" y="8799"/>
                  </a:lnTo>
                  <a:cubicBezTo>
                    <a:pt x="9049" y="8799"/>
                    <a:pt x="8966" y="8882"/>
                    <a:pt x="8966" y="8990"/>
                  </a:cubicBezTo>
                  <a:cubicBezTo>
                    <a:pt x="8966" y="9097"/>
                    <a:pt x="9061" y="9180"/>
                    <a:pt x="9156" y="9180"/>
                  </a:cubicBezTo>
                  <a:lnTo>
                    <a:pt x="9811" y="9180"/>
                  </a:lnTo>
                  <a:cubicBezTo>
                    <a:pt x="10561" y="9180"/>
                    <a:pt x="11157" y="8585"/>
                    <a:pt x="11157" y="7847"/>
                  </a:cubicBezTo>
                  <a:cubicBezTo>
                    <a:pt x="11157" y="7632"/>
                    <a:pt x="11109" y="7454"/>
                    <a:pt x="11038" y="7275"/>
                  </a:cubicBezTo>
                  <a:cubicBezTo>
                    <a:pt x="11347" y="6882"/>
                    <a:pt x="11514" y="6454"/>
                    <a:pt x="11514" y="6001"/>
                  </a:cubicBezTo>
                  <a:cubicBezTo>
                    <a:pt x="11514" y="4906"/>
                    <a:pt x="10621" y="4013"/>
                    <a:pt x="9514" y="4013"/>
                  </a:cubicBezTo>
                  <a:cubicBezTo>
                    <a:pt x="9395" y="4013"/>
                    <a:pt x="9276" y="4025"/>
                    <a:pt x="9156" y="4037"/>
                  </a:cubicBezTo>
                  <a:cubicBezTo>
                    <a:pt x="9133" y="3668"/>
                    <a:pt x="9037" y="3310"/>
                    <a:pt x="8859" y="2977"/>
                  </a:cubicBezTo>
                  <a:cubicBezTo>
                    <a:pt x="8834" y="2919"/>
                    <a:pt x="8770" y="2879"/>
                    <a:pt x="8697" y="2879"/>
                  </a:cubicBezTo>
                  <a:cubicBezTo>
                    <a:pt x="8664" y="2879"/>
                    <a:pt x="8630" y="2887"/>
                    <a:pt x="8597" y="2906"/>
                  </a:cubicBezTo>
                  <a:cubicBezTo>
                    <a:pt x="8502" y="2953"/>
                    <a:pt x="8466" y="3072"/>
                    <a:pt x="8525" y="3179"/>
                  </a:cubicBezTo>
                  <a:cubicBezTo>
                    <a:pt x="8680" y="3489"/>
                    <a:pt x="8775" y="3858"/>
                    <a:pt x="8775" y="4215"/>
                  </a:cubicBezTo>
                  <a:lnTo>
                    <a:pt x="8775" y="4275"/>
                  </a:lnTo>
                  <a:lnTo>
                    <a:pt x="8775" y="4287"/>
                  </a:lnTo>
                  <a:cubicBezTo>
                    <a:pt x="8775" y="4346"/>
                    <a:pt x="8799" y="4406"/>
                    <a:pt x="8847" y="4453"/>
                  </a:cubicBezTo>
                  <a:cubicBezTo>
                    <a:pt x="8879" y="4485"/>
                    <a:pt x="8921" y="4496"/>
                    <a:pt x="8963" y="4496"/>
                  </a:cubicBezTo>
                  <a:cubicBezTo>
                    <a:pt x="8984" y="4496"/>
                    <a:pt x="9006" y="4493"/>
                    <a:pt x="9025" y="4489"/>
                  </a:cubicBezTo>
                  <a:cubicBezTo>
                    <a:pt x="9180" y="4441"/>
                    <a:pt x="9335" y="4406"/>
                    <a:pt x="9502" y="4406"/>
                  </a:cubicBezTo>
                  <a:cubicBezTo>
                    <a:pt x="10395" y="4406"/>
                    <a:pt x="11109" y="5144"/>
                    <a:pt x="11109" y="6013"/>
                  </a:cubicBezTo>
                  <a:cubicBezTo>
                    <a:pt x="11109" y="6346"/>
                    <a:pt x="11026" y="6644"/>
                    <a:pt x="10847" y="6906"/>
                  </a:cubicBezTo>
                  <a:lnTo>
                    <a:pt x="10823" y="6894"/>
                  </a:lnTo>
                  <a:lnTo>
                    <a:pt x="10800" y="6858"/>
                  </a:lnTo>
                  <a:lnTo>
                    <a:pt x="10788" y="6846"/>
                  </a:lnTo>
                  <a:lnTo>
                    <a:pt x="10752" y="6823"/>
                  </a:lnTo>
                  <a:cubicBezTo>
                    <a:pt x="10514" y="6608"/>
                    <a:pt x="10204" y="6489"/>
                    <a:pt x="9871" y="6489"/>
                  </a:cubicBezTo>
                  <a:cubicBezTo>
                    <a:pt x="9799" y="6489"/>
                    <a:pt x="9740" y="6489"/>
                    <a:pt x="9668" y="6501"/>
                  </a:cubicBezTo>
                  <a:cubicBezTo>
                    <a:pt x="9454" y="6263"/>
                    <a:pt x="9156" y="6132"/>
                    <a:pt x="8835" y="6132"/>
                  </a:cubicBezTo>
                  <a:cubicBezTo>
                    <a:pt x="8787" y="6132"/>
                    <a:pt x="8728" y="6132"/>
                    <a:pt x="8680" y="6144"/>
                  </a:cubicBezTo>
                  <a:cubicBezTo>
                    <a:pt x="8585" y="5846"/>
                    <a:pt x="8383" y="5584"/>
                    <a:pt x="8144" y="5370"/>
                  </a:cubicBezTo>
                  <a:cubicBezTo>
                    <a:pt x="7847" y="5120"/>
                    <a:pt x="7466" y="4989"/>
                    <a:pt x="7073" y="4989"/>
                  </a:cubicBezTo>
                  <a:cubicBezTo>
                    <a:pt x="6204" y="4989"/>
                    <a:pt x="5466" y="5656"/>
                    <a:pt x="5382" y="6525"/>
                  </a:cubicBezTo>
                  <a:cubicBezTo>
                    <a:pt x="5335" y="6525"/>
                    <a:pt x="5275" y="6501"/>
                    <a:pt x="5227" y="6501"/>
                  </a:cubicBezTo>
                  <a:lnTo>
                    <a:pt x="4977" y="6501"/>
                  </a:lnTo>
                  <a:cubicBezTo>
                    <a:pt x="4965" y="6501"/>
                    <a:pt x="4942" y="6501"/>
                    <a:pt x="4930" y="6525"/>
                  </a:cubicBezTo>
                  <a:lnTo>
                    <a:pt x="4918" y="6525"/>
                  </a:lnTo>
                  <a:cubicBezTo>
                    <a:pt x="4906" y="6525"/>
                    <a:pt x="4882" y="6525"/>
                    <a:pt x="4870" y="6537"/>
                  </a:cubicBezTo>
                  <a:lnTo>
                    <a:pt x="4858" y="6537"/>
                  </a:lnTo>
                  <a:cubicBezTo>
                    <a:pt x="4846" y="6537"/>
                    <a:pt x="4823" y="6549"/>
                    <a:pt x="4811" y="6549"/>
                  </a:cubicBezTo>
                  <a:cubicBezTo>
                    <a:pt x="4406" y="6680"/>
                    <a:pt x="4084" y="7013"/>
                    <a:pt x="3965" y="7430"/>
                  </a:cubicBezTo>
                  <a:cubicBezTo>
                    <a:pt x="3965" y="7442"/>
                    <a:pt x="3953" y="7454"/>
                    <a:pt x="3953" y="7489"/>
                  </a:cubicBezTo>
                  <a:cubicBezTo>
                    <a:pt x="3930" y="7537"/>
                    <a:pt x="3930" y="7561"/>
                    <a:pt x="3918" y="7608"/>
                  </a:cubicBezTo>
                  <a:lnTo>
                    <a:pt x="2084" y="7608"/>
                  </a:lnTo>
                  <a:cubicBezTo>
                    <a:pt x="1191" y="7608"/>
                    <a:pt x="453" y="6882"/>
                    <a:pt x="453" y="5965"/>
                  </a:cubicBezTo>
                  <a:cubicBezTo>
                    <a:pt x="453" y="5072"/>
                    <a:pt x="1179" y="4334"/>
                    <a:pt x="2084" y="4334"/>
                  </a:cubicBezTo>
                  <a:cubicBezTo>
                    <a:pt x="2227" y="4334"/>
                    <a:pt x="2370" y="4346"/>
                    <a:pt x="2501" y="4394"/>
                  </a:cubicBezTo>
                  <a:cubicBezTo>
                    <a:pt x="2515" y="4396"/>
                    <a:pt x="2529" y="4397"/>
                    <a:pt x="2542" y="4397"/>
                  </a:cubicBezTo>
                  <a:cubicBezTo>
                    <a:pt x="2611" y="4397"/>
                    <a:pt x="2675" y="4372"/>
                    <a:pt x="2715" y="4322"/>
                  </a:cubicBezTo>
                  <a:cubicBezTo>
                    <a:pt x="2953" y="3977"/>
                    <a:pt x="3334" y="3763"/>
                    <a:pt x="3751" y="3763"/>
                  </a:cubicBezTo>
                  <a:cubicBezTo>
                    <a:pt x="3894" y="3763"/>
                    <a:pt x="4025" y="3787"/>
                    <a:pt x="4156" y="3822"/>
                  </a:cubicBezTo>
                  <a:cubicBezTo>
                    <a:pt x="4177" y="3833"/>
                    <a:pt x="4201" y="3839"/>
                    <a:pt x="4225" y="3839"/>
                  </a:cubicBezTo>
                  <a:cubicBezTo>
                    <a:pt x="4255" y="3839"/>
                    <a:pt x="4284" y="3830"/>
                    <a:pt x="4311" y="3810"/>
                  </a:cubicBezTo>
                  <a:cubicBezTo>
                    <a:pt x="4346" y="3787"/>
                    <a:pt x="4382" y="3739"/>
                    <a:pt x="4394" y="3691"/>
                  </a:cubicBezTo>
                  <a:cubicBezTo>
                    <a:pt x="4442" y="3501"/>
                    <a:pt x="4513" y="3322"/>
                    <a:pt x="4608" y="3144"/>
                  </a:cubicBezTo>
                  <a:cubicBezTo>
                    <a:pt x="4608" y="3144"/>
                    <a:pt x="4620" y="3132"/>
                    <a:pt x="4620" y="3108"/>
                  </a:cubicBezTo>
                  <a:cubicBezTo>
                    <a:pt x="4906" y="2596"/>
                    <a:pt x="5394" y="2191"/>
                    <a:pt x="5977" y="2024"/>
                  </a:cubicBezTo>
                  <a:lnTo>
                    <a:pt x="5989" y="2024"/>
                  </a:lnTo>
                  <a:cubicBezTo>
                    <a:pt x="6180" y="1977"/>
                    <a:pt x="6370" y="1953"/>
                    <a:pt x="6573" y="1953"/>
                  </a:cubicBezTo>
                  <a:cubicBezTo>
                    <a:pt x="7192" y="1953"/>
                    <a:pt x="7775" y="2203"/>
                    <a:pt x="8204" y="2667"/>
                  </a:cubicBezTo>
                  <a:cubicBezTo>
                    <a:pt x="8243" y="2706"/>
                    <a:pt x="8295" y="2727"/>
                    <a:pt x="8349" y="2727"/>
                  </a:cubicBezTo>
                  <a:cubicBezTo>
                    <a:pt x="8394" y="2727"/>
                    <a:pt x="8440" y="2712"/>
                    <a:pt x="8478" y="2679"/>
                  </a:cubicBezTo>
                  <a:cubicBezTo>
                    <a:pt x="8549" y="2608"/>
                    <a:pt x="8561" y="2489"/>
                    <a:pt x="8490" y="2417"/>
                  </a:cubicBezTo>
                  <a:cubicBezTo>
                    <a:pt x="8002" y="1893"/>
                    <a:pt x="7299" y="1584"/>
                    <a:pt x="6573" y="1584"/>
                  </a:cubicBezTo>
                  <a:cubicBezTo>
                    <a:pt x="6370" y="1584"/>
                    <a:pt x="6192" y="1596"/>
                    <a:pt x="6013" y="1643"/>
                  </a:cubicBezTo>
                  <a:cubicBezTo>
                    <a:pt x="5823" y="1322"/>
                    <a:pt x="5501" y="1143"/>
                    <a:pt x="5120" y="1143"/>
                  </a:cubicBezTo>
                  <a:lnTo>
                    <a:pt x="5049" y="1143"/>
                  </a:lnTo>
                  <a:cubicBezTo>
                    <a:pt x="4965" y="489"/>
                    <a:pt x="4394" y="0"/>
                    <a:pt x="3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44;p36">
            <a:extLst>
              <a:ext uri="{FF2B5EF4-FFF2-40B4-BE49-F238E27FC236}">
                <a16:creationId xmlns:a16="http://schemas.microsoft.com/office/drawing/2014/main" id="{71354B3E-9E32-4BCA-BA31-6CAE9D443EF5}"/>
              </a:ext>
            </a:extLst>
          </p:cNvPr>
          <p:cNvGrpSpPr/>
          <p:nvPr/>
        </p:nvGrpSpPr>
        <p:grpSpPr>
          <a:xfrm>
            <a:off x="1282896" y="1300158"/>
            <a:ext cx="2753754" cy="1137176"/>
            <a:chOff x="1282896" y="1512979"/>
            <a:chExt cx="2753754" cy="1137176"/>
          </a:xfrm>
          <a:solidFill>
            <a:srgbClr val="40DADA"/>
          </a:solidFill>
        </p:grpSpPr>
        <p:sp>
          <p:nvSpPr>
            <p:cNvPr id="78" name="Google Shape;1045;p36">
              <a:extLst>
                <a:ext uri="{FF2B5EF4-FFF2-40B4-BE49-F238E27FC236}">
                  <a16:creationId xmlns:a16="http://schemas.microsoft.com/office/drawing/2014/main" id="{0153AA86-8AD6-431F-B23A-2F07FCCE1A9A}"/>
                </a:ext>
              </a:extLst>
            </p:cNvPr>
            <p:cNvSpPr/>
            <p:nvPr/>
          </p:nvSpPr>
          <p:spPr>
            <a:xfrm rot="5400000">
              <a:off x="2091185" y="704690"/>
              <a:ext cx="1137176" cy="2753754"/>
            </a:xfrm>
            <a:custGeom>
              <a:avLst/>
              <a:gdLst/>
              <a:ahLst/>
              <a:cxnLst/>
              <a:rect l="l" t="t" r="r" b="b"/>
              <a:pathLst>
                <a:path w="58746" h="89750" extrusionOk="0">
                  <a:moveTo>
                    <a:pt x="0" y="1"/>
                  </a:moveTo>
                  <a:lnTo>
                    <a:pt x="0" y="89750"/>
                  </a:lnTo>
                  <a:lnTo>
                    <a:pt x="50756" y="89750"/>
                  </a:lnTo>
                  <a:lnTo>
                    <a:pt x="50756" y="63461"/>
                  </a:lnTo>
                  <a:cubicBezTo>
                    <a:pt x="50756" y="58853"/>
                    <a:pt x="52221" y="54364"/>
                    <a:pt x="54888" y="50614"/>
                  </a:cubicBezTo>
                  <a:lnTo>
                    <a:pt x="57829" y="46506"/>
                  </a:lnTo>
                  <a:cubicBezTo>
                    <a:pt x="58734" y="45602"/>
                    <a:pt x="58746" y="44137"/>
                    <a:pt x="57841" y="43232"/>
                  </a:cubicBezTo>
                  <a:lnTo>
                    <a:pt x="54888" y="39136"/>
                  </a:lnTo>
                  <a:cubicBezTo>
                    <a:pt x="52221" y="35386"/>
                    <a:pt x="50756" y="30897"/>
                    <a:pt x="50756" y="26290"/>
                  </a:cubicBezTo>
                  <a:lnTo>
                    <a:pt x="507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46;p36">
              <a:extLst>
                <a:ext uri="{FF2B5EF4-FFF2-40B4-BE49-F238E27FC236}">
                  <a16:creationId xmlns:a16="http://schemas.microsoft.com/office/drawing/2014/main" id="{1078C1CB-55B6-474E-A565-C9E157871809}"/>
                </a:ext>
              </a:extLst>
            </p:cNvPr>
            <p:cNvSpPr txBox="1"/>
            <p:nvPr/>
          </p:nvSpPr>
          <p:spPr>
            <a:xfrm>
              <a:off x="2069113" y="1976305"/>
              <a:ext cx="1692900" cy="43297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the images using InceptionV3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47;p36">
              <a:extLst>
                <a:ext uri="{FF2B5EF4-FFF2-40B4-BE49-F238E27FC236}">
                  <a16:creationId xmlns:a16="http://schemas.microsoft.com/office/drawing/2014/main" id="{768B0BDB-8FF3-4DC8-AD88-1717F9F4D1C5}"/>
                </a:ext>
              </a:extLst>
            </p:cNvPr>
            <p:cNvSpPr txBox="1"/>
            <p:nvPr/>
          </p:nvSpPr>
          <p:spPr>
            <a:xfrm>
              <a:off x="2069113" y="1686554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Extract Features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1" name="Google Shape;1048;p36">
              <a:extLst>
                <a:ext uri="{FF2B5EF4-FFF2-40B4-BE49-F238E27FC236}">
                  <a16:creationId xmlns:a16="http://schemas.microsoft.com/office/drawing/2014/main" id="{5695DCDE-76DA-42DF-B218-05293DEF6369}"/>
                </a:ext>
              </a:extLst>
            </p:cNvPr>
            <p:cNvGrpSpPr/>
            <p:nvPr/>
          </p:nvGrpSpPr>
          <p:grpSpPr>
            <a:xfrm>
              <a:off x="1582300" y="1823831"/>
              <a:ext cx="366389" cy="354481"/>
              <a:chOff x="1954741" y="3212419"/>
              <a:chExt cx="366389" cy="354481"/>
            </a:xfrm>
            <a:grpFill/>
          </p:grpSpPr>
          <p:sp>
            <p:nvSpPr>
              <p:cNvPr id="82" name="Google Shape;1049;p36">
                <a:extLst>
                  <a:ext uri="{FF2B5EF4-FFF2-40B4-BE49-F238E27FC236}">
                    <a16:creationId xmlns:a16="http://schemas.microsoft.com/office/drawing/2014/main" id="{9BC9A407-11B5-43E4-AAAA-06BBED18EB35}"/>
                  </a:ext>
                </a:extLst>
              </p:cNvPr>
              <p:cNvSpPr/>
              <p:nvPr/>
            </p:nvSpPr>
            <p:spPr>
              <a:xfrm>
                <a:off x="1964204" y="3212419"/>
                <a:ext cx="356926" cy="354481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11163" extrusionOk="0">
                    <a:moveTo>
                      <a:pt x="3618" y="1"/>
                    </a:moveTo>
                    <a:cubicBezTo>
                      <a:pt x="3546" y="1"/>
                      <a:pt x="3474" y="18"/>
                      <a:pt x="3405" y="54"/>
                    </a:cubicBezTo>
                    <a:cubicBezTo>
                      <a:pt x="2405" y="507"/>
                      <a:pt x="1560" y="1245"/>
                      <a:pt x="953" y="2161"/>
                    </a:cubicBezTo>
                    <a:cubicBezTo>
                      <a:pt x="321" y="3114"/>
                      <a:pt x="0" y="4221"/>
                      <a:pt x="0" y="5352"/>
                    </a:cubicBezTo>
                    <a:cubicBezTo>
                      <a:pt x="0" y="8567"/>
                      <a:pt x="2619" y="11163"/>
                      <a:pt x="5822" y="11163"/>
                    </a:cubicBezTo>
                    <a:cubicBezTo>
                      <a:pt x="6953" y="11163"/>
                      <a:pt x="8061" y="10841"/>
                      <a:pt x="9001" y="10222"/>
                    </a:cubicBezTo>
                    <a:cubicBezTo>
                      <a:pt x="9930" y="9603"/>
                      <a:pt x="10656" y="8758"/>
                      <a:pt x="11120" y="7757"/>
                    </a:cubicBezTo>
                    <a:cubicBezTo>
                      <a:pt x="11240" y="7567"/>
                      <a:pt x="11180" y="7317"/>
                      <a:pt x="11001" y="7186"/>
                    </a:cubicBezTo>
                    <a:cubicBezTo>
                      <a:pt x="10912" y="7109"/>
                      <a:pt x="10802" y="7070"/>
                      <a:pt x="10692" y="7070"/>
                    </a:cubicBezTo>
                    <a:cubicBezTo>
                      <a:pt x="10582" y="7070"/>
                      <a:pt x="10472" y="7109"/>
                      <a:pt x="10382" y="7186"/>
                    </a:cubicBezTo>
                    <a:cubicBezTo>
                      <a:pt x="9585" y="7793"/>
                      <a:pt x="8632" y="8115"/>
                      <a:pt x="7632" y="8115"/>
                    </a:cubicBezTo>
                    <a:cubicBezTo>
                      <a:pt x="7370" y="8115"/>
                      <a:pt x="7084" y="8091"/>
                      <a:pt x="6810" y="8043"/>
                    </a:cubicBezTo>
                    <a:cubicBezTo>
                      <a:pt x="6802" y="8042"/>
                      <a:pt x="6794" y="8042"/>
                      <a:pt x="6786" y="8042"/>
                    </a:cubicBezTo>
                    <a:cubicBezTo>
                      <a:pt x="6698" y="8042"/>
                      <a:pt x="6607" y="8101"/>
                      <a:pt x="6596" y="8210"/>
                    </a:cubicBezTo>
                    <a:cubicBezTo>
                      <a:pt x="6572" y="8317"/>
                      <a:pt x="6632" y="8412"/>
                      <a:pt x="6751" y="8436"/>
                    </a:cubicBezTo>
                    <a:cubicBezTo>
                      <a:pt x="7049" y="8484"/>
                      <a:pt x="7346" y="8508"/>
                      <a:pt x="7632" y="8508"/>
                    </a:cubicBezTo>
                    <a:cubicBezTo>
                      <a:pt x="8715" y="8508"/>
                      <a:pt x="9763" y="8150"/>
                      <a:pt x="10620" y="7495"/>
                    </a:cubicBezTo>
                    <a:cubicBezTo>
                      <a:pt x="10644" y="7478"/>
                      <a:pt x="10668" y="7469"/>
                      <a:pt x="10689" y="7469"/>
                    </a:cubicBezTo>
                    <a:cubicBezTo>
                      <a:pt x="10710" y="7469"/>
                      <a:pt x="10728" y="7478"/>
                      <a:pt x="10739" y="7495"/>
                    </a:cubicBezTo>
                    <a:cubicBezTo>
                      <a:pt x="10775" y="7519"/>
                      <a:pt x="10787" y="7567"/>
                      <a:pt x="10775" y="7615"/>
                    </a:cubicBezTo>
                    <a:cubicBezTo>
                      <a:pt x="10347" y="8543"/>
                      <a:pt x="9668" y="9341"/>
                      <a:pt x="8811" y="9901"/>
                    </a:cubicBezTo>
                    <a:cubicBezTo>
                      <a:pt x="7930" y="10484"/>
                      <a:pt x="6906" y="10782"/>
                      <a:pt x="5834" y="10782"/>
                    </a:cubicBezTo>
                    <a:cubicBezTo>
                      <a:pt x="2846" y="10782"/>
                      <a:pt x="405" y="8341"/>
                      <a:pt x="405" y="5352"/>
                    </a:cubicBezTo>
                    <a:cubicBezTo>
                      <a:pt x="405" y="4293"/>
                      <a:pt x="714" y="3269"/>
                      <a:pt x="1274" y="2376"/>
                    </a:cubicBezTo>
                    <a:cubicBezTo>
                      <a:pt x="1845" y="1507"/>
                      <a:pt x="2631" y="828"/>
                      <a:pt x="3572" y="411"/>
                    </a:cubicBezTo>
                    <a:cubicBezTo>
                      <a:pt x="3592" y="401"/>
                      <a:pt x="3609" y="396"/>
                      <a:pt x="3626" y="396"/>
                    </a:cubicBezTo>
                    <a:cubicBezTo>
                      <a:pt x="3649" y="396"/>
                      <a:pt x="3670" y="407"/>
                      <a:pt x="3691" y="435"/>
                    </a:cubicBezTo>
                    <a:cubicBezTo>
                      <a:pt x="3715" y="471"/>
                      <a:pt x="3715" y="530"/>
                      <a:pt x="3691" y="554"/>
                    </a:cubicBezTo>
                    <a:cubicBezTo>
                      <a:pt x="3036" y="1423"/>
                      <a:pt x="2679" y="2459"/>
                      <a:pt x="2679" y="3543"/>
                    </a:cubicBezTo>
                    <a:cubicBezTo>
                      <a:pt x="2679" y="4602"/>
                      <a:pt x="3000" y="5614"/>
                      <a:pt x="3631" y="6460"/>
                    </a:cubicBezTo>
                    <a:cubicBezTo>
                      <a:pt x="4239" y="7293"/>
                      <a:pt x="5084" y="7912"/>
                      <a:pt x="6060" y="8234"/>
                    </a:cubicBezTo>
                    <a:cubicBezTo>
                      <a:pt x="6081" y="8242"/>
                      <a:pt x="6103" y="8245"/>
                      <a:pt x="6124" y="8245"/>
                    </a:cubicBezTo>
                    <a:cubicBezTo>
                      <a:pt x="6200" y="8245"/>
                      <a:pt x="6273" y="8198"/>
                      <a:pt x="6310" y="8115"/>
                    </a:cubicBezTo>
                    <a:cubicBezTo>
                      <a:pt x="6334" y="8007"/>
                      <a:pt x="6287" y="7912"/>
                      <a:pt x="6191" y="7865"/>
                    </a:cubicBezTo>
                    <a:cubicBezTo>
                      <a:pt x="4322" y="7257"/>
                      <a:pt x="3060" y="5507"/>
                      <a:pt x="3060" y="3543"/>
                    </a:cubicBezTo>
                    <a:cubicBezTo>
                      <a:pt x="3060" y="2531"/>
                      <a:pt x="3393" y="1578"/>
                      <a:pt x="4001" y="792"/>
                    </a:cubicBezTo>
                    <a:cubicBezTo>
                      <a:pt x="4131" y="614"/>
                      <a:pt x="4131" y="364"/>
                      <a:pt x="4001" y="185"/>
                    </a:cubicBezTo>
                    <a:cubicBezTo>
                      <a:pt x="3898" y="67"/>
                      <a:pt x="3759" y="1"/>
                      <a:pt x="36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50;p36">
                <a:extLst>
                  <a:ext uri="{FF2B5EF4-FFF2-40B4-BE49-F238E27FC236}">
                    <a16:creationId xmlns:a16="http://schemas.microsoft.com/office/drawing/2014/main" id="{6C5A9792-1D0D-43A6-A3DD-344B6B4D22ED}"/>
                  </a:ext>
                </a:extLst>
              </p:cNvPr>
              <p:cNvSpPr/>
              <p:nvPr/>
            </p:nvSpPr>
            <p:spPr>
              <a:xfrm>
                <a:off x="2127520" y="3279898"/>
                <a:ext cx="7754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442" extrusionOk="0">
                    <a:moveTo>
                      <a:pt x="1239" y="846"/>
                    </a:moveTo>
                    <a:cubicBezTo>
                      <a:pt x="1334" y="989"/>
                      <a:pt x="1465" y="1108"/>
                      <a:pt x="1608" y="1215"/>
                    </a:cubicBezTo>
                    <a:cubicBezTo>
                      <a:pt x="1465" y="1310"/>
                      <a:pt x="1346" y="1441"/>
                      <a:pt x="1239" y="1584"/>
                    </a:cubicBezTo>
                    <a:cubicBezTo>
                      <a:pt x="1155" y="1441"/>
                      <a:pt x="1013" y="1322"/>
                      <a:pt x="870" y="1215"/>
                    </a:cubicBezTo>
                    <a:cubicBezTo>
                      <a:pt x="1013" y="1108"/>
                      <a:pt x="1155" y="989"/>
                      <a:pt x="1239" y="846"/>
                    </a:cubicBezTo>
                    <a:close/>
                    <a:moveTo>
                      <a:pt x="1227" y="1"/>
                    </a:moveTo>
                    <a:cubicBezTo>
                      <a:pt x="1120" y="1"/>
                      <a:pt x="1036" y="84"/>
                      <a:pt x="1036" y="191"/>
                    </a:cubicBezTo>
                    <a:cubicBezTo>
                      <a:pt x="1036" y="656"/>
                      <a:pt x="655" y="1025"/>
                      <a:pt x="203" y="1025"/>
                    </a:cubicBezTo>
                    <a:cubicBezTo>
                      <a:pt x="96" y="1025"/>
                      <a:pt x="1" y="1108"/>
                      <a:pt x="1" y="1215"/>
                    </a:cubicBezTo>
                    <a:cubicBezTo>
                      <a:pt x="1" y="1322"/>
                      <a:pt x="96" y="1406"/>
                      <a:pt x="203" y="1406"/>
                    </a:cubicBezTo>
                    <a:cubicBezTo>
                      <a:pt x="655" y="1406"/>
                      <a:pt x="1036" y="1787"/>
                      <a:pt x="1036" y="2239"/>
                    </a:cubicBezTo>
                    <a:cubicBezTo>
                      <a:pt x="1036" y="2346"/>
                      <a:pt x="1120" y="2442"/>
                      <a:pt x="1227" y="2442"/>
                    </a:cubicBezTo>
                    <a:cubicBezTo>
                      <a:pt x="1334" y="2442"/>
                      <a:pt x="1417" y="2346"/>
                      <a:pt x="1417" y="2239"/>
                    </a:cubicBezTo>
                    <a:cubicBezTo>
                      <a:pt x="1417" y="1787"/>
                      <a:pt x="1786" y="1406"/>
                      <a:pt x="2251" y="1406"/>
                    </a:cubicBezTo>
                    <a:cubicBezTo>
                      <a:pt x="2358" y="1406"/>
                      <a:pt x="2441" y="1322"/>
                      <a:pt x="2441" y="1215"/>
                    </a:cubicBezTo>
                    <a:cubicBezTo>
                      <a:pt x="2441" y="1108"/>
                      <a:pt x="2358" y="1025"/>
                      <a:pt x="2251" y="1025"/>
                    </a:cubicBezTo>
                    <a:cubicBezTo>
                      <a:pt x="1786" y="1025"/>
                      <a:pt x="1417" y="656"/>
                      <a:pt x="1417" y="191"/>
                    </a:cubicBezTo>
                    <a:cubicBezTo>
                      <a:pt x="1417" y="84"/>
                      <a:pt x="1334" y="1"/>
                      <a:pt x="12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51;p36">
                <a:extLst>
                  <a:ext uri="{FF2B5EF4-FFF2-40B4-BE49-F238E27FC236}">
                    <a16:creationId xmlns:a16="http://schemas.microsoft.com/office/drawing/2014/main" id="{5BFD85B2-F632-4BBC-AB3F-296CEE96A627}"/>
                  </a:ext>
                </a:extLst>
              </p:cNvPr>
              <p:cNvSpPr/>
              <p:nvPr/>
            </p:nvSpPr>
            <p:spPr>
              <a:xfrm>
                <a:off x="2202747" y="3365732"/>
                <a:ext cx="38995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7" extrusionOk="0">
                    <a:moveTo>
                      <a:pt x="608" y="405"/>
                    </a:moveTo>
                    <a:cubicBezTo>
                      <a:pt x="727" y="405"/>
                      <a:pt x="834" y="512"/>
                      <a:pt x="834" y="632"/>
                    </a:cubicBezTo>
                    <a:cubicBezTo>
                      <a:pt x="834" y="739"/>
                      <a:pt x="727" y="846"/>
                      <a:pt x="608" y="846"/>
                    </a:cubicBezTo>
                    <a:cubicBezTo>
                      <a:pt x="489" y="846"/>
                      <a:pt x="394" y="739"/>
                      <a:pt x="394" y="632"/>
                    </a:cubicBezTo>
                    <a:cubicBezTo>
                      <a:pt x="394" y="489"/>
                      <a:pt x="489" y="405"/>
                      <a:pt x="608" y="405"/>
                    </a:cubicBezTo>
                    <a:close/>
                    <a:moveTo>
                      <a:pt x="608" y="0"/>
                    </a:moveTo>
                    <a:cubicBezTo>
                      <a:pt x="275" y="0"/>
                      <a:pt x="1" y="262"/>
                      <a:pt x="1" y="608"/>
                    </a:cubicBezTo>
                    <a:cubicBezTo>
                      <a:pt x="1" y="953"/>
                      <a:pt x="275" y="1227"/>
                      <a:pt x="608" y="1227"/>
                    </a:cubicBezTo>
                    <a:cubicBezTo>
                      <a:pt x="953" y="1227"/>
                      <a:pt x="1227" y="953"/>
                      <a:pt x="1227" y="608"/>
                    </a:cubicBezTo>
                    <a:cubicBezTo>
                      <a:pt x="1227" y="274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52;p36">
                <a:extLst>
                  <a:ext uri="{FF2B5EF4-FFF2-40B4-BE49-F238E27FC236}">
                    <a16:creationId xmlns:a16="http://schemas.microsoft.com/office/drawing/2014/main" id="{79CFC02C-9827-4313-80B2-5407DE085E53}"/>
                  </a:ext>
                </a:extLst>
              </p:cNvPr>
              <p:cNvSpPr/>
              <p:nvPr/>
            </p:nvSpPr>
            <p:spPr>
              <a:xfrm>
                <a:off x="1964553" y="3518473"/>
                <a:ext cx="3899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16" extrusionOk="0">
                    <a:moveTo>
                      <a:pt x="608" y="382"/>
                    </a:moveTo>
                    <a:cubicBezTo>
                      <a:pt x="727" y="382"/>
                      <a:pt x="834" y="489"/>
                      <a:pt x="834" y="608"/>
                    </a:cubicBezTo>
                    <a:cubicBezTo>
                      <a:pt x="822" y="727"/>
                      <a:pt x="727" y="834"/>
                      <a:pt x="608" y="834"/>
                    </a:cubicBezTo>
                    <a:cubicBezTo>
                      <a:pt x="489" y="834"/>
                      <a:pt x="394" y="727"/>
                      <a:pt x="394" y="608"/>
                    </a:cubicBezTo>
                    <a:cubicBezTo>
                      <a:pt x="394" y="489"/>
                      <a:pt x="489" y="382"/>
                      <a:pt x="608" y="382"/>
                    </a:cubicBezTo>
                    <a:close/>
                    <a:moveTo>
                      <a:pt x="608" y="1"/>
                    </a:moveTo>
                    <a:cubicBezTo>
                      <a:pt x="275" y="1"/>
                      <a:pt x="1" y="263"/>
                      <a:pt x="1" y="608"/>
                    </a:cubicBezTo>
                    <a:cubicBezTo>
                      <a:pt x="1" y="953"/>
                      <a:pt x="275" y="1215"/>
                      <a:pt x="608" y="1215"/>
                    </a:cubicBezTo>
                    <a:cubicBezTo>
                      <a:pt x="953" y="1215"/>
                      <a:pt x="1227" y="953"/>
                      <a:pt x="1227" y="608"/>
                    </a:cubicBezTo>
                    <a:cubicBezTo>
                      <a:pt x="1227" y="263"/>
                      <a:pt x="94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53;p36">
                <a:extLst>
                  <a:ext uri="{FF2B5EF4-FFF2-40B4-BE49-F238E27FC236}">
                    <a16:creationId xmlns:a16="http://schemas.microsoft.com/office/drawing/2014/main" id="{73018276-2A7E-449C-A871-E748891DCEF7}"/>
                  </a:ext>
                </a:extLst>
              </p:cNvPr>
              <p:cNvSpPr/>
              <p:nvPr/>
            </p:nvSpPr>
            <p:spPr>
              <a:xfrm>
                <a:off x="2158894" y="3385007"/>
                <a:ext cx="15909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13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cubicBezTo>
                      <a:pt x="1" y="394"/>
                      <a:pt x="108" y="513"/>
                      <a:pt x="251" y="513"/>
                    </a:cubicBezTo>
                    <a:cubicBezTo>
                      <a:pt x="394" y="513"/>
                      <a:pt x="501" y="394"/>
                      <a:pt x="501" y="263"/>
                    </a:cubicBezTo>
                    <a:cubicBezTo>
                      <a:pt x="501" y="120"/>
                      <a:pt x="394" y="1"/>
                      <a:pt x="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54;p36">
                <a:extLst>
                  <a:ext uri="{FF2B5EF4-FFF2-40B4-BE49-F238E27FC236}">
                    <a16:creationId xmlns:a16="http://schemas.microsoft.com/office/drawing/2014/main" id="{E191E95D-5293-4B0D-8FA2-B8208BAB61BC}"/>
                  </a:ext>
                </a:extLst>
              </p:cNvPr>
              <p:cNvSpPr/>
              <p:nvPr/>
            </p:nvSpPr>
            <p:spPr>
              <a:xfrm>
                <a:off x="1954741" y="3478779"/>
                <a:ext cx="15909" cy="1590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08" y="0"/>
                      <a:pt x="0" y="108"/>
                      <a:pt x="0" y="250"/>
                    </a:cubicBezTo>
                    <a:cubicBezTo>
                      <a:pt x="0" y="393"/>
                      <a:pt x="108" y="501"/>
                      <a:pt x="250" y="501"/>
                    </a:cubicBezTo>
                    <a:cubicBezTo>
                      <a:pt x="393" y="501"/>
                      <a:pt x="500" y="393"/>
                      <a:pt x="500" y="250"/>
                    </a:cubicBezTo>
                    <a:cubicBezTo>
                      <a:pt x="500" y="108"/>
                      <a:pt x="393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55;p36">
                <a:extLst>
                  <a:ext uri="{FF2B5EF4-FFF2-40B4-BE49-F238E27FC236}">
                    <a16:creationId xmlns:a16="http://schemas.microsoft.com/office/drawing/2014/main" id="{61402911-ED4B-4DEB-B4B0-D1809CA5271F}"/>
                  </a:ext>
                </a:extLst>
              </p:cNvPr>
              <p:cNvSpPr/>
              <p:nvPr/>
            </p:nvSpPr>
            <p:spPr>
              <a:xfrm>
                <a:off x="2208813" y="3264020"/>
                <a:ext cx="16290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63"/>
                    </a:cubicBezTo>
                    <a:cubicBezTo>
                      <a:pt x="512" y="120"/>
                      <a:pt x="393" y="1"/>
                      <a:pt x="2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1058;p36">
            <a:extLst>
              <a:ext uri="{FF2B5EF4-FFF2-40B4-BE49-F238E27FC236}">
                <a16:creationId xmlns:a16="http://schemas.microsoft.com/office/drawing/2014/main" id="{7A031AAF-0C1D-4B4F-B0AC-F783DD550F8A}"/>
              </a:ext>
            </a:extLst>
          </p:cNvPr>
          <p:cNvGrpSpPr/>
          <p:nvPr/>
        </p:nvGrpSpPr>
        <p:grpSpPr>
          <a:xfrm>
            <a:off x="1282896" y="323829"/>
            <a:ext cx="2753754" cy="1136963"/>
            <a:chOff x="1282896" y="536649"/>
            <a:chExt cx="2753754" cy="1136963"/>
          </a:xfrm>
          <a:solidFill>
            <a:srgbClr val="5EB2FC"/>
          </a:solidFill>
        </p:grpSpPr>
        <p:sp>
          <p:nvSpPr>
            <p:cNvPr id="90" name="Google Shape;1059;p36">
              <a:extLst>
                <a:ext uri="{FF2B5EF4-FFF2-40B4-BE49-F238E27FC236}">
                  <a16:creationId xmlns:a16="http://schemas.microsoft.com/office/drawing/2014/main" id="{A09259AB-5220-4599-8A17-6F58E1B94087}"/>
                </a:ext>
              </a:extLst>
            </p:cNvPr>
            <p:cNvSpPr/>
            <p:nvPr/>
          </p:nvSpPr>
          <p:spPr>
            <a:xfrm rot="5400000">
              <a:off x="2091291" y="-271746"/>
              <a:ext cx="1136963" cy="2753754"/>
            </a:xfrm>
            <a:custGeom>
              <a:avLst/>
              <a:gdLst/>
              <a:ahLst/>
              <a:cxnLst/>
              <a:rect l="l" t="t" r="r" b="b"/>
              <a:pathLst>
                <a:path w="58735" h="89750" extrusionOk="0">
                  <a:moveTo>
                    <a:pt x="1" y="1"/>
                  </a:moveTo>
                  <a:lnTo>
                    <a:pt x="1" y="89750"/>
                  </a:lnTo>
                  <a:lnTo>
                    <a:pt x="50745" y="89750"/>
                  </a:lnTo>
                  <a:lnTo>
                    <a:pt x="50745" y="63461"/>
                  </a:lnTo>
                  <a:cubicBezTo>
                    <a:pt x="50745" y="58853"/>
                    <a:pt x="52210" y="54364"/>
                    <a:pt x="54877" y="50614"/>
                  </a:cubicBezTo>
                  <a:lnTo>
                    <a:pt x="57817" y="46506"/>
                  </a:lnTo>
                  <a:cubicBezTo>
                    <a:pt x="58722" y="45602"/>
                    <a:pt x="58734" y="44137"/>
                    <a:pt x="57829" y="43232"/>
                  </a:cubicBezTo>
                  <a:lnTo>
                    <a:pt x="54877" y="39136"/>
                  </a:lnTo>
                  <a:cubicBezTo>
                    <a:pt x="52210" y="35386"/>
                    <a:pt x="50745" y="30897"/>
                    <a:pt x="50745" y="26290"/>
                  </a:cubicBezTo>
                  <a:lnTo>
                    <a:pt x="507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0;p36">
              <a:extLst>
                <a:ext uri="{FF2B5EF4-FFF2-40B4-BE49-F238E27FC236}">
                  <a16:creationId xmlns:a16="http://schemas.microsoft.com/office/drawing/2014/main" id="{07013D26-4C74-4F29-9AE9-45E89EAB16C3}"/>
                </a:ext>
              </a:extLst>
            </p:cNvPr>
            <p:cNvSpPr txBox="1"/>
            <p:nvPr/>
          </p:nvSpPr>
          <p:spPr>
            <a:xfrm>
              <a:off x="2069112" y="999976"/>
              <a:ext cx="1792427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MS-COCO and Flickr8k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61;p36">
              <a:extLst>
                <a:ext uri="{FF2B5EF4-FFF2-40B4-BE49-F238E27FC236}">
                  <a16:creationId xmlns:a16="http://schemas.microsoft.com/office/drawing/2014/main" id="{9F7A5FEE-1EFE-4FF8-9F27-364C5CE03BF7}"/>
                </a:ext>
              </a:extLst>
            </p:cNvPr>
            <p:cNvSpPr txBox="1"/>
            <p:nvPr/>
          </p:nvSpPr>
          <p:spPr>
            <a:xfrm>
              <a:off x="2069113" y="710225"/>
              <a:ext cx="1692900" cy="339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Dataset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" name="Google Shape;1062;p36">
              <a:extLst>
                <a:ext uri="{FF2B5EF4-FFF2-40B4-BE49-F238E27FC236}">
                  <a16:creationId xmlns:a16="http://schemas.microsoft.com/office/drawing/2014/main" id="{9A53C409-218B-4521-B42D-D97CAB2F2ACA}"/>
                </a:ext>
              </a:extLst>
            </p:cNvPr>
            <p:cNvSpPr/>
            <p:nvPr/>
          </p:nvSpPr>
          <p:spPr>
            <a:xfrm>
              <a:off x="1561402" y="820238"/>
              <a:ext cx="408184" cy="409015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091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CA4A73-503F-4216-B975-241AC0468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031425"/>
              </p:ext>
            </p:extLst>
          </p:nvPr>
        </p:nvGraphicFramePr>
        <p:xfrm>
          <a:off x="1524000" y="67691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Google Shape;1505;p27">
            <a:extLst>
              <a:ext uri="{FF2B5EF4-FFF2-40B4-BE49-F238E27FC236}">
                <a16:creationId xmlns:a16="http://schemas.microsoft.com/office/drawing/2014/main" id="{3963CD16-1ACD-4EB8-AE57-1DFC720E1407}"/>
              </a:ext>
            </a:extLst>
          </p:cNvPr>
          <p:cNvSpPr txBox="1">
            <a:spLocks/>
          </p:cNvSpPr>
          <p:nvPr/>
        </p:nvSpPr>
        <p:spPr>
          <a:xfrm>
            <a:off x="478329" y="218543"/>
            <a:ext cx="1319729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GB" sz="1700" dirty="0">
                <a:solidFill>
                  <a:srgbClr val="FFFFFF"/>
                </a:solidFill>
                <a:highlight>
                  <a:srgbClr val="63CDC7"/>
                </a:highlight>
              </a:rPr>
              <a:t>Result</a:t>
            </a:r>
            <a:r>
              <a:rPr lang="en-US" sz="1700" dirty="0">
                <a:solidFill>
                  <a:srgbClr val="FFFFFF"/>
                </a:solidFill>
                <a:highlight>
                  <a:srgbClr val="63CDC7"/>
                </a:highlight>
              </a:rPr>
              <a:t>s</a:t>
            </a:r>
          </a:p>
        </p:txBody>
      </p:sp>
      <p:sp>
        <p:nvSpPr>
          <p:cNvPr id="46" name="Google Shape;718;p25">
            <a:extLst>
              <a:ext uri="{FF2B5EF4-FFF2-40B4-BE49-F238E27FC236}">
                <a16:creationId xmlns:a16="http://schemas.microsoft.com/office/drawing/2014/main" id="{C29EEB3E-CE66-457B-A4CD-766DDCE04A7E}"/>
              </a:ext>
            </a:extLst>
          </p:cNvPr>
          <p:cNvSpPr/>
          <p:nvPr/>
        </p:nvSpPr>
        <p:spPr>
          <a:xfrm>
            <a:off x="822765" y="535098"/>
            <a:ext cx="630856" cy="79113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48046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287332" y="-42953"/>
            <a:ext cx="3846795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Face Recognition</a:t>
            </a:r>
          </a:p>
        </p:txBody>
      </p:sp>
      <p:sp>
        <p:nvSpPr>
          <p:cNvPr id="104" name="Google Shape;1289;p34">
            <a:extLst>
              <a:ext uri="{FF2B5EF4-FFF2-40B4-BE49-F238E27FC236}">
                <a16:creationId xmlns:a16="http://schemas.microsoft.com/office/drawing/2014/main" id="{D432F120-441F-48EE-B1C5-5018E7472632}"/>
              </a:ext>
            </a:extLst>
          </p:cNvPr>
          <p:cNvSpPr/>
          <p:nvPr/>
        </p:nvSpPr>
        <p:spPr>
          <a:xfrm>
            <a:off x="481885" y="2696513"/>
            <a:ext cx="8266338" cy="27127"/>
          </a:xfrm>
          <a:custGeom>
            <a:avLst/>
            <a:gdLst/>
            <a:ahLst/>
            <a:cxnLst/>
            <a:rect l="l" t="t" r="r" b="b"/>
            <a:pathLst>
              <a:path w="282465" h="1549" extrusionOk="0">
                <a:moveTo>
                  <a:pt x="282441" y="1"/>
                </a:moveTo>
                <a:cubicBezTo>
                  <a:pt x="266358" y="641"/>
                  <a:pt x="250950" y="858"/>
                  <a:pt x="235277" y="858"/>
                </a:cubicBezTo>
                <a:cubicBezTo>
                  <a:pt x="220036" y="858"/>
                  <a:pt x="204546" y="652"/>
                  <a:pt x="187945" y="429"/>
                </a:cubicBezTo>
                <a:lnTo>
                  <a:pt x="179776" y="334"/>
                </a:lnTo>
                <a:cubicBezTo>
                  <a:pt x="177602" y="302"/>
                  <a:pt x="175420" y="288"/>
                  <a:pt x="173235" y="288"/>
                </a:cubicBezTo>
                <a:cubicBezTo>
                  <a:pt x="165727" y="288"/>
                  <a:pt x="158189" y="454"/>
                  <a:pt x="150866" y="620"/>
                </a:cubicBezTo>
                <a:lnTo>
                  <a:pt x="144150" y="739"/>
                </a:lnTo>
                <a:cubicBezTo>
                  <a:pt x="137948" y="864"/>
                  <a:pt x="131706" y="913"/>
                  <a:pt x="125462" y="913"/>
                </a:cubicBezTo>
                <a:cubicBezTo>
                  <a:pt x="113844" y="913"/>
                  <a:pt x="102223" y="743"/>
                  <a:pt x="90853" y="572"/>
                </a:cubicBezTo>
                <a:lnTo>
                  <a:pt x="84971" y="477"/>
                </a:lnTo>
                <a:cubicBezTo>
                  <a:pt x="84244" y="465"/>
                  <a:pt x="83516" y="460"/>
                  <a:pt x="82787" y="460"/>
                </a:cubicBezTo>
                <a:cubicBezTo>
                  <a:pt x="79100" y="460"/>
                  <a:pt x="75401" y="596"/>
                  <a:pt x="71801" y="715"/>
                </a:cubicBezTo>
                <a:cubicBezTo>
                  <a:pt x="68282" y="832"/>
                  <a:pt x="64667" y="949"/>
                  <a:pt x="61074" y="949"/>
                </a:cubicBezTo>
                <a:cubicBezTo>
                  <a:pt x="60266" y="949"/>
                  <a:pt x="59460" y="943"/>
                  <a:pt x="58656" y="930"/>
                </a:cubicBezTo>
                <a:lnTo>
                  <a:pt x="1" y="72"/>
                </a:lnTo>
                <a:lnTo>
                  <a:pt x="1" y="668"/>
                </a:lnTo>
                <a:lnTo>
                  <a:pt x="58656" y="1525"/>
                </a:lnTo>
                <a:cubicBezTo>
                  <a:pt x="59394" y="1525"/>
                  <a:pt x="60109" y="1549"/>
                  <a:pt x="60823" y="1549"/>
                </a:cubicBezTo>
                <a:cubicBezTo>
                  <a:pt x="64514" y="1549"/>
                  <a:pt x="68229" y="1430"/>
                  <a:pt x="71825" y="1311"/>
                </a:cubicBezTo>
                <a:cubicBezTo>
                  <a:pt x="75425" y="1191"/>
                  <a:pt x="79124" y="1055"/>
                  <a:pt x="82797" y="1055"/>
                </a:cubicBezTo>
                <a:cubicBezTo>
                  <a:pt x="83523" y="1055"/>
                  <a:pt x="84248" y="1061"/>
                  <a:pt x="84971" y="1072"/>
                </a:cubicBezTo>
                <a:lnTo>
                  <a:pt x="90853" y="1168"/>
                </a:lnTo>
                <a:cubicBezTo>
                  <a:pt x="102223" y="1338"/>
                  <a:pt x="113844" y="1508"/>
                  <a:pt x="125469" y="1508"/>
                </a:cubicBezTo>
                <a:cubicBezTo>
                  <a:pt x="131716" y="1508"/>
                  <a:pt x="137964" y="1459"/>
                  <a:pt x="144174" y="1334"/>
                </a:cubicBezTo>
                <a:lnTo>
                  <a:pt x="150889" y="1215"/>
                </a:lnTo>
                <a:cubicBezTo>
                  <a:pt x="158213" y="1049"/>
                  <a:pt x="165736" y="883"/>
                  <a:pt x="173227" y="883"/>
                </a:cubicBezTo>
                <a:cubicBezTo>
                  <a:pt x="175407" y="883"/>
                  <a:pt x="177584" y="897"/>
                  <a:pt x="179753" y="930"/>
                </a:cubicBezTo>
                <a:lnTo>
                  <a:pt x="187921" y="1025"/>
                </a:lnTo>
                <a:cubicBezTo>
                  <a:pt x="204534" y="1248"/>
                  <a:pt x="220030" y="1454"/>
                  <a:pt x="235277" y="1454"/>
                </a:cubicBezTo>
                <a:cubicBezTo>
                  <a:pt x="250955" y="1454"/>
                  <a:pt x="266370" y="1236"/>
                  <a:pt x="282464" y="596"/>
                </a:cubicBezTo>
                <a:lnTo>
                  <a:pt x="282441" y="1"/>
                </a:lnTo>
                <a:close/>
              </a:path>
            </a:pathLst>
          </a:custGeom>
          <a:solidFill>
            <a:srgbClr val="63C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36D8E5-7599-4F4C-9448-FAD4BE4F7E67}"/>
              </a:ext>
            </a:extLst>
          </p:cNvPr>
          <p:cNvGrpSpPr/>
          <p:nvPr/>
        </p:nvGrpSpPr>
        <p:grpSpPr>
          <a:xfrm>
            <a:off x="706438" y="1022234"/>
            <a:ext cx="1566850" cy="1718514"/>
            <a:chOff x="706438" y="1022234"/>
            <a:chExt cx="1566850" cy="1718514"/>
          </a:xfrm>
        </p:grpSpPr>
        <p:sp>
          <p:nvSpPr>
            <p:cNvPr id="97" name="Google Shape;1282;p34">
              <a:extLst>
                <a:ext uri="{FF2B5EF4-FFF2-40B4-BE49-F238E27FC236}">
                  <a16:creationId xmlns:a16="http://schemas.microsoft.com/office/drawing/2014/main" id="{AA416EDF-0829-49BC-AB14-46EF1EA80556}"/>
                </a:ext>
              </a:extLst>
            </p:cNvPr>
            <p:cNvSpPr txBox="1"/>
            <p:nvPr/>
          </p:nvSpPr>
          <p:spPr>
            <a:xfrm>
              <a:off x="706438" y="1568288"/>
              <a:ext cx="15660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700" dirty="0">
                  <a:solidFill>
                    <a:srgbClr val="63CDC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face detection</a:t>
              </a:r>
              <a:endParaRPr sz="1700" dirty="0">
                <a:solidFill>
                  <a:srgbClr val="63CDC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" name="Google Shape;1283;p34">
              <a:extLst>
                <a:ext uri="{FF2B5EF4-FFF2-40B4-BE49-F238E27FC236}">
                  <a16:creationId xmlns:a16="http://schemas.microsoft.com/office/drawing/2014/main" id="{1A6CA229-F3A6-4FB2-A5D2-B98F2189FC83}"/>
                </a:ext>
              </a:extLst>
            </p:cNvPr>
            <p:cNvSpPr txBox="1"/>
            <p:nvPr/>
          </p:nvSpPr>
          <p:spPr>
            <a:xfrm>
              <a:off x="707288" y="1711763"/>
              <a:ext cx="1566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Finding the location of all the faces in the picture</a:t>
              </a:r>
            </a:p>
          </p:txBody>
        </p:sp>
        <p:grpSp>
          <p:nvGrpSpPr>
            <p:cNvPr id="108" name="Google Shape;1311;p34">
              <a:extLst>
                <a:ext uri="{FF2B5EF4-FFF2-40B4-BE49-F238E27FC236}">
                  <a16:creationId xmlns:a16="http://schemas.microsoft.com/office/drawing/2014/main" id="{5961D8AB-6E61-4D91-AA5B-4E6B801F03C0}"/>
                </a:ext>
              </a:extLst>
            </p:cNvPr>
            <p:cNvGrpSpPr/>
            <p:nvPr/>
          </p:nvGrpSpPr>
          <p:grpSpPr>
            <a:xfrm>
              <a:off x="857048" y="2423188"/>
              <a:ext cx="1383446" cy="317560"/>
              <a:chOff x="695888" y="2773825"/>
              <a:chExt cx="1383446" cy="317560"/>
            </a:xfrm>
          </p:grpSpPr>
          <p:grpSp>
            <p:nvGrpSpPr>
              <p:cNvPr id="130" name="Google Shape;1312;p34">
                <a:extLst>
                  <a:ext uri="{FF2B5EF4-FFF2-40B4-BE49-F238E27FC236}">
                    <a16:creationId xmlns:a16="http://schemas.microsoft.com/office/drawing/2014/main" id="{5A15E418-6A6A-47D4-BECA-87BD7F0198FB}"/>
                  </a:ext>
                </a:extLst>
              </p:cNvPr>
              <p:cNvGrpSpPr/>
              <p:nvPr/>
            </p:nvGrpSpPr>
            <p:grpSpPr>
              <a:xfrm>
                <a:off x="1384358" y="2822314"/>
                <a:ext cx="127879" cy="269071"/>
                <a:chOff x="6877683" y="2786364"/>
                <a:chExt cx="127879" cy="269071"/>
              </a:xfrm>
            </p:grpSpPr>
            <p:sp>
              <p:nvSpPr>
                <p:cNvPr id="134" name="Google Shape;1313;p34">
                  <a:extLst>
                    <a:ext uri="{FF2B5EF4-FFF2-40B4-BE49-F238E27FC236}">
                      <a16:creationId xmlns:a16="http://schemas.microsoft.com/office/drawing/2014/main" id="{39BA6B53-787F-449B-A611-F7AA85399212}"/>
                    </a:ext>
                  </a:extLst>
                </p:cNvPr>
                <p:cNvSpPr/>
                <p:nvPr/>
              </p:nvSpPr>
              <p:spPr>
                <a:xfrm>
                  <a:off x="6937559" y="2993756"/>
                  <a:ext cx="68003" cy="61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521" extrusionOk="0">
                      <a:moveTo>
                        <a:pt x="1987" y="601"/>
                      </a:moveTo>
                      <a:cubicBezTo>
                        <a:pt x="2270" y="601"/>
                        <a:pt x="2550" y="712"/>
                        <a:pt x="2763" y="925"/>
                      </a:cubicBezTo>
                      <a:cubicBezTo>
                        <a:pt x="3144" y="1258"/>
                        <a:pt x="3215" y="1830"/>
                        <a:pt x="2953" y="2258"/>
                      </a:cubicBezTo>
                      <a:cubicBezTo>
                        <a:pt x="2668" y="2686"/>
                        <a:pt x="2192" y="2922"/>
                        <a:pt x="1702" y="2922"/>
                      </a:cubicBezTo>
                      <a:cubicBezTo>
                        <a:pt x="1619" y="2922"/>
                        <a:pt x="1536" y="2915"/>
                        <a:pt x="1453" y="2901"/>
                      </a:cubicBezTo>
                      <a:cubicBezTo>
                        <a:pt x="976" y="2782"/>
                        <a:pt x="691" y="2520"/>
                        <a:pt x="643" y="2163"/>
                      </a:cubicBezTo>
                      <a:cubicBezTo>
                        <a:pt x="619" y="1568"/>
                        <a:pt x="905" y="1020"/>
                        <a:pt x="1429" y="758"/>
                      </a:cubicBezTo>
                      <a:cubicBezTo>
                        <a:pt x="1602" y="652"/>
                        <a:pt x="1795" y="601"/>
                        <a:pt x="1987" y="601"/>
                      </a:cubicBezTo>
                      <a:close/>
                      <a:moveTo>
                        <a:pt x="1994" y="1"/>
                      </a:moveTo>
                      <a:cubicBezTo>
                        <a:pt x="1702" y="1"/>
                        <a:pt x="1409" y="77"/>
                        <a:pt x="1143" y="234"/>
                      </a:cubicBezTo>
                      <a:cubicBezTo>
                        <a:pt x="429" y="615"/>
                        <a:pt x="0" y="1401"/>
                        <a:pt x="48" y="2234"/>
                      </a:cubicBezTo>
                      <a:cubicBezTo>
                        <a:pt x="119" y="2854"/>
                        <a:pt x="595" y="3306"/>
                        <a:pt x="1310" y="3473"/>
                      </a:cubicBezTo>
                      <a:cubicBezTo>
                        <a:pt x="1453" y="3497"/>
                        <a:pt x="1596" y="3520"/>
                        <a:pt x="1739" y="3520"/>
                      </a:cubicBezTo>
                      <a:cubicBezTo>
                        <a:pt x="2429" y="3520"/>
                        <a:pt x="3072" y="3163"/>
                        <a:pt x="3453" y="2568"/>
                      </a:cubicBezTo>
                      <a:cubicBezTo>
                        <a:pt x="3882" y="1901"/>
                        <a:pt x="3763" y="996"/>
                        <a:pt x="3144" y="448"/>
                      </a:cubicBezTo>
                      <a:cubicBezTo>
                        <a:pt x="2822" y="155"/>
                        <a:pt x="2410" y="1"/>
                        <a:pt x="1994" y="1"/>
                      </a:cubicBezTo>
                      <a:close/>
                    </a:path>
                  </a:pathLst>
                </a:custGeom>
                <a:solidFill>
                  <a:srgbClr val="63CD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/>
                </a:p>
              </p:txBody>
            </p:sp>
            <p:sp>
              <p:nvSpPr>
                <p:cNvPr id="135" name="Google Shape;1314;p34">
                  <a:extLst>
                    <a:ext uri="{FF2B5EF4-FFF2-40B4-BE49-F238E27FC236}">
                      <a16:creationId xmlns:a16="http://schemas.microsoft.com/office/drawing/2014/main" id="{4AB1799C-7244-4CB1-8339-2EB55CD9BDE5}"/>
                    </a:ext>
                  </a:extLst>
                </p:cNvPr>
                <p:cNvSpPr/>
                <p:nvPr/>
              </p:nvSpPr>
              <p:spPr>
                <a:xfrm>
                  <a:off x="6877683" y="2786364"/>
                  <a:ext cx="90548" cy="22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9" h="23743" extrusionOk="0">
                      <a:moveTo>
                        <a:pt x="596" y="0"/>
                      </a:moveTo>
                      <a:cubicBezTo>
                        <a:pt x="1" y="4310"/>
                        <a:pt x="25" y="8668"/>
                        <a:pt x="668" y="12979"/>
                      </a:cubicBezTo>
                      <a:cubicBezTo>
                        <a:pt x="1263" y="16789"/>
                        <a:pt x="2620" y="20457"/>
                        <a:pt x="4668" y="23743"/>
                      </a:cubicBezTo>
                      <a:lnTo>
                        <a:pt x="5168" y="23410"/>
                      </a:lnTo>
                      <a:cubicBezTo>
                        <a:pt x="3168" y="20195"/>
                        <a:pt x="1834" y="16622"/>
                        <a:pt x="1263" y="12884"/>
                      </a:cubicBezTo>
                      <a:cubicBezTo>
                        <a:pt x="620" y="8645"/>
                        <a:pt x="596" y="4358"/>
                        <a:pt x="1191" y="119"/>
                      </a:cubicBez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63CD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/>
                </a:p>
              </p:txBody>
            </p:sp>
          </p:grpSp>
          <p:grpSp>
            <p:nvGrpSpPr>
              <p:cNvPr id="131" name="Google Shape;1315;p34">
                <a:extLst>
                  <a:ext uri="{FF2B5EF4-FFF2-40B4-BE49-F238E27FC236}">
                    <a16:creationId xmlns:a16="http://schemas.microsoft.com/office/drawing/2014/main" id="{8828C3B9-A750-4F54-A6C2-87BD3DEE2C59}"/>
                  </a:ext>
                </a:extLst>
              </p:cNvPr>
              <p:cNvGrpSpPr/>
              <p:nvPr/>
            </p:nvGrpSpPr>
            <p:grpSpPr>
              <a:xfrm>
                <a:off x="695888" y="2773825"/>
                <a:ext cx="1383446" cy="55925"/>
                <a:chOff x="7477688" y="2773825"/>
                <a:chExt cx="1383446" cy="55925"/>
              </a:xfrm>
            </p:grpSpPr>
            <p:sp>
              <p:nvSpPr>
                <p:cNvPr id="132" name="Google Shape;1316;p34">
                  <a:extLst>
                    <a:ext uri="{FF2B5EF4-FFF2-40B4-BE49-F238E27FC236}">
                      <a16:creationId xmlns:a16="http://schemas.microsoft.com/office/drawing/2014/main" id="{B1A512AA-E24E-4E4A-B090-E2190691965F}"/>
                    </a:ext>
                  </a:extLst>
                </p:cNvPr>
                <p:cNvSpPr/>
                <p:nvPr/>
              </p:nvSpPr>
              <p:spPr>
                <a:xfrm>
                  <a:off x="7512930" y="2773825"/>
                  <a:ext cx="1299647" cy="2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3" h="1192" extrusionOk="0">
                      <a:moveTo>
                        <a:pt x="0" y="1"/>
                      </a:moveTo>
                      <a:lnTo>
                        <a:pt x="0" y="596"/>
                      </a:lnTo>
                      <a:cubicBezTo>
                        <a:pt x="11360" y="596"/>
                        <a:pt x="19004" y="620"/>
                        <a:pt x="29173" y="1120"/>
                      </a:cubicBezTo>
                      <a:cubicBezTo>
                        <a:pt x="30173" y="1168"/>
                        <a:pt x="31055" y="1192"/>
                        <a:pt x="31840" y="1192"/>
                      </a:cubicBezTo>
                      <a:cubicBezTo>
                        <a:pt x="32745" y="1192"/>
                        <a:pt x="33555" y="1168"/>
                        <a:pt x="34365" y="1144"/>
                      </a:cubicBezTo>
                      <a:cubicBezTo>
                        <a:pt x="35115" y="1120"/>
                        <a:pt x="35871" y="1102"/>
                        <a:pt x="36705" y="1102"/>
                      </a:cubicBezTo>
                      <a:cubicBezTo>
                        <a:pt x="37538" y="1102"/>
                        <a:pt x="38449" y="1120"/>
                        <a:pt x="39509" y="1168"/>
                      </a:cubicBezTo>
                      <a:lnTo>
                        <a:pt x="39533" y="572"/>
                      </a:lnTo>
                      <a:cubicBezTo>
                        <a:pt x="38473" y="525"/>
                        <a:pt x="37550" y="507"/>
                        <a:pt x="36705" y="507"/>
                      </a:cubicBezTo>
                      <a:cubicBezTo>
                        <a:pt x="35859" y="507"/>
                        <a:pt x="35091" y="525"/>
                        <a:pt x="34341" y="549"/>
                      </a:cubicBezTo>
                      <a:cubicBezTo>
                        <a:pt x="33603" y="572"/>
                        <a:pt x="32847" y="590"/>
                        <a:pt x="32010" y="590"/>
                      </a:cubicBezTo>
                      <a:cubicBezTo>
                        <a:pt x="31174" y="590"/>
                        <a:pt x="30257" y="572"/>
                        <a:pt x="29197" y="525"/>
                      </a:cubicBezTo>
                      <a:cubicBezTo>
                        <a:pt x="19028" y="25"/>
                        <a:pt x="11384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3CD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/>
                </a:p>
              </p:txBody>
            </p:sp>
            <p:sp>
              <p:nvSpPr>
                <p:cNvPr id="133" name="Google Shape;1317;p34">
                  <a:extLst>
                    <a:ext uri="{FF2B5EF4-FFF2-40B4-BE49-F238E27FC236}">
                      <a16:creationId xmlns:a16="http://schemas.microsoft.com/office/drawing/2014/main" id="{4550B11C-FAE9-456F-80FA-59C9F1059B45}"/>
                    </a:ext>
                  </a:extLst>
                </p:cNvPr>
                <p:cNvSpPr/>
                <p:nvPr/>
              </p:nvSpPr>
              <p:spPr>
                <a:xfrm>
                  <a:off x="7477688" y="2813461"/>
                  <a:ext cx="1383446" cy="16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2" h="930" extrusionOk="0">
                      <a:moveTo>
                        <a:pt x="1" y="0"/>
                      </a:moveTo>
                      <a:lnTo>
                        <a:pt x="1" y="596"/>
                      </a:lnTo>
                      <a:lnTo>
                        <a:pt x="5669" y="596"/>
                      </a:lnTo>
                      <a:cubicBezTo>
                        <a:pt x="6145" y="596"/>
                        <a:pt x="7979" y="643"/>
                        <a:pt x="10312" y="691"/>
                      </a:cubicBezTo>
                      <a:cubicBezTo>
                        <a:pt x="14528" y="786"/>
                        <a:pt x="20315" y="929"/>
                        <a:pt x="23029" y="929"/>
                      </a:cubicBezTo>
                      <a:lnTo>
                        <a:pt x="23172" y="929"/>
                      </a:lnTo>
                      <a:cubicBezTo>
                        <a:pt x="24696" y="929"/>
                        <a:pt x="26244" y="881"/>
                        <a:pt x="27888" y="858"/>
                      </a:cubicBezTo>
                      <a:cubicBezTo>
                        <a:pt x="30005" y="803"/>
                        <a:pt x="32297" y="748"/>
                        <a:pt x="35075" y="748"/>
                      </a:cubicBezTo>
                      <a:cubicBezTo>
                        <a:pt x="37109" y="748"/>
                        <a:pt x="39404" y="777"/>
                        <a:pt x="42081" y="858"/>
                      </a:cubicBezTo>
                      <a:lnTo>
                        <a:pt x="42081" y="262"/>
                      </a:lnTo>
                      <a:cubicBezTo>
                        <a:pt x="39404" y="182"/>
                        <a:pt x="37109" y="152"/>
                        <a:pt x="35074" y="152"/>
                      </a:cubicBezTo>
                      <a:cubicBezTo>
                        <a:pt x="32293" y="152"/>
                        <a:pt x="29995" y="207"/>
                        <a:pt x="27864" y="262"/>
                      </a:cubicBezTo>
                      <a:cubicBezTo>
                        <a:pt x="26244" y="286"/>
                        <a:pt x="24696" y="334"/>
                        <a:pt x="23172" y="334"/>
                      </a:cubicBezTo>
                      <a:lnTo>
                        <a:pt x="23029" y="334"/>
                      </a:lnTo>
                      <a:cubicBezTo>
                        <a:pt x="20315" y="334"/>
                        <a:pt x="14551" y="191"/>
                        <a:pt x="10312" y="96"/>
                      </a:cubicBezTo>
                      <a:cubicBezTo>
                        <a:pt x="7979" y="48"/>
                        <a:pt x="6145" y="0"/>
                        <a:pt x="5669" y="0"/>
                      </a:cubicBezTo>
                      <a:close/>
                    </a:path>
                  </a:pathLst>
                </a:custGeom>
                <a:solidFill>
                  <a:srgbClr val="63CD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154240A-7C94-4F8D-9266-3EA78F227867}"/>
                </a:ext>
              </a:extLst>
            </p:cNvPr>
            <p:cNvGrpSpPr/>
            <p:nvPr/>
          </p:nvGrpSpPr>
          <p:grpSpPr>
            <a:xfrm>
              <a:off x="1222769" y="1022234"/>
              <a:ext cx="496777" cy="432247"/>
              <a:chOff x="1222769" y="1022234"/>
              <a:chExt cx="496777" cy="432247"/>
            </a:xfrm>
          </p:grpSpPr>
          <p:sp>
            <p:nvSpPr>
              <p:cNvPr id="77" name="Google Shape;1262;p34">
                <a:extLst>
                  <a:ext uri="{FF2B5EF4-FFF2-40B4-BE49-F238E27FC236}">
                    <a16:creationId xmlns:a16="http://schemas.microsoft.com/office/drawing/2014/main" id="{30E45F77-A40D-4447-B787-ED3A8B374CCC}"/>
                  </a:ext>
                </a:extLst>
              </p:cNvPr>
              <p:cNvSpPr/>
              <p:nvPr/>
            </p:nvSpPr>
            <p:spPr>
              <a:xfrm>
                <a:off x="1305239" y="1079850"/>
                <a:ext cx="359443" cy="318769"/>
              </a:xfrm>
              <a:custGeom>
                <a:avLst/>
                <a:gdLst/>
                <a:ahLst/>
                <a:cxnLst/>
                <a:rect l="l" t="t" r="r" b="b"/>
                <a:pathLst>
                  <a:path w="26364" h="23276" extrusionOk="0">
                    <a:moveTo>
                      <a:pt x="11544" y="1"/>
                    </a:moveTo>
                    <a:cubicBezTo>
                      <a:pt x="8865" y="1"/>
                      <a:pt x="6156" y="450"/>
                      <a:pt x="4049" y="2278"/>
                    </a:cubicBezTo>
                    <a:cubicBezTo>
                      <a:pt x="1667" y="4326"/>
                      <a:pt x="262" y="7255"/>
                      <a:pt x="119" y="10398"/>
                    </a:cubicBezTo>
                    <a:cubicBezTo>
                      <a:pt x="0" y="13923"/>
                      <a:pt x="1596" y="17423"/>
                      <a:pt x="4097" y="19853"/>
                    </a:cubicBezTo>
                    <a:cubicBezTo>
                      <a:pt x="4478" y="20234"/>
                      <a:pt x="4906" y="20567"/>
                      <a:pt x="5359" y="20877"/>
                    </a:cubicBezTo>
                    <a:cubicBezTo>
                      <a:pt x="6002" y="21258"/>
                      <a:pt x="6668" y="21567"/>
                      <a:pt x="7383" y="21805"/>
                    </a:cubicBezTo>
                    <a:cubicBezTo>
                      <a:pt x="9273" y="22540"/>
                      <a:pt x="11237" y="23275"/>
                      <a:pt x="13243" y="23275"/>
                    </a:cubicBezTo>
                    <a:cubicBezTo>
                      <a:pt x="13512" y="23275"/>
                      <a:pt x="13781" y="23262"/>
                      <a:pt x="14051" y="23234"/>
                    </a:cubicBezTo>
                    <a:cubicBezTo>
                      <a:pt x="15480" y="23115"/>
                      <a:pt x="16861" y="22544"/>
                      <a:pt x="18171" y="21901"/>
                    </a:cubicBezTo>
                    <a:cubicBezTo>
                      <a:pt x="21195" y="20376"/>
                      <a:pt x="24125" y="18138"/>
                      <a:pt x="25363" y="14899"/>
                    </a:cubicBezTo>
                    <a:cubicBezTo>
                      <a:pt x="26363" y="12256"/>
                      <a:pt x="26220" y="9327"/>
                      <a:pt x="25006" y="6778"/>
                    </a:cubicBezTo>
                    <a:cubicBezTo>
                      <a:pt x="23791" y="4302"/>
                      <a:pt x="21719" y="2325"/>
                      <a:pt x="19171" y="1253"/>
                    </a:cubicBezTo>
                    <a:cubicBezTo>
                      <a:pt x="17028" y="349"/>
                      <a:pt x="14694" y="87"/>
                      <a:pt x="12408" y="15"/>
                    </a:cubicBezTo>
                    <a:cubicBezTo>
                      <a:pt x="12121" y="6"/>
                      <a:pt x="11833" y="1"/>
                      <a:pt x="11544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3CDC7">
                      <a:shade val="30000"/>
                      <a:satMod val="115000"/>
                    </a:srgbClr>
                  </a:gs>
                  <a:gs pos="50000">
                    <a:srgbClr val="63CDC7">
                      <a:shade val="67500"/>
                      <a:satMod val="115000"/>
                    </a:srgbClr>
                  </a:gs>
                  <a:gs pos="100000">
                    <a:srgbClr val="63CDC7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 dirty="0"/>
              </a:p>
            </p:txBody>
          </p:sp>
          <p:sp>
            <p:nvSpPr>
              <p:cNvPr id="78" name="Google Shape;1263;p34">
                <a:extLst>
                  <a:ext uri="{FF2B5EF4-FFF2-40B4-BE49-F238E27FC236}">
                    <a16:creationId xmlns:a16="http://schemas.microsoft.com/office/drawing/2014/main" id="{16A6F763-7EBA-458E-8DBD-496C3370DEF0}"/>
                  </a:ext>
                </a:extLst>
              </p:cNvPr>
              <p:cNvSpPr/>
              <p:nvPr/>
            </p:nvSpPr>
            <p:spPr>
              <a:xfrm>
                <a:off x="1222769" y="1022234"/>
                <a:ext cx="496777" cy="432247"/>
              </a:xfrm>
              <a:custGeom>
                <a:avLst/>
                <a:gdLst/>
                <a:ahLst/>
                <a:cxnLst/>
                <a:rect l="l" t="t" r="r" b="b"/>
                <a:pathLst>
                  <a:path w="36437" h="31562" extrusionOk="0">
                    <a:moveTo>
                      <a:pt x="19457" y="602"/>
                    </a:moveTo>
                    <a:cubicBezTo>
                      <a:pt x="23863" y="602"/>
                      <a:pt x="28268" y="2031"/>
                      <a:pt x="31674" y="5460"/>
                    </a:cubicBezTo>
                    <a:cubicBezTo>
                      <a:pt x="34365" y="8271"/>
                      <a:pt x="35841" y="12057"/>
                      <a:pt x="35746" y="15963"/>
                    </a:cubicBezTo>
                    <a:cubicBezTo>
                      <a:pt x="35675" y="19654"/>
                      <a:pt x="34317" y="22940"/>
                      <a:pt x="31888" y="25274"/>
                    </a:cubicBezTo>
                    <a:cubicBezTo>
                      <a:pt x="30150" y="26941"/>
                      <a:pt x="27792" y="28275"/>
                      <a:pt x="24506" y="29465"/>
                    </a:cubicBezTo>
                    <a:cubicBezTo>
                      <a:pt x="22148" y="30323"/>
                      <a:pt x="20195" y="30799"/>
                      <a:pt x="18385" y="30918"/>
                    </a:cubicBezTo>
                    <a:cubicBezTo>
                      <a:pt x="18030" y="30945"/>
                      <a:pt x="17674" y="30958"/>
                      <a:pt x="17318" y="30958"/>
                    </a:cubicBezTo>
                    <a:cubicBezTo>
                      <a:pt x="12350" y="30958"/>
                      <a:pt x="7379" y="28363"/>
                      <a:pt x="4668" y="24274"/>
                    </a:cubicBezTo>
                    <a:cubicBezTo>
                      <a:pt x="644" y="18225"/>
                      <a:pt x="644" y="8795"/>
                      <a:pt x="7002" y="4436"/>
                    </a:cubicBezTo>
                    <a:cubicBezTo>
                      <a:pt x="10693" y="1960"/>
                      <a:pt x="15027" y="626"/>
                      <a:pt x="19457" y="602"/>
                    </a:cubicBezTo>
                    <a:close/>
                    <a:moveTo>
                      <a:pt x="19456" y="1"/>
                    </a:moveTo>
                    <a:cubicBezTo>
                      <a:pt x="14838" y="1"/>
                      <a:pt x="10214" y="1517"/>
                      <a:pt x="6669" y="3936"/>
                    </a:cubicBezTo>
                    <a:cubicBezTo>
                      <a:pt x="1" y="8509"/>
                      <a:pt x="1" y="18296"/>
                      <a:pt x="4168" y="24607"/>
                    </a:cubicBezTo>
                    <a:cubicBezTo>
                      <a:pt x="6978" y="28870"/>
                      <a:pt x="12170" y="31561"/>
                      <a:pt x="17337" y="31561"/>
                    </a:cubicBezTo>
                    <a:cubicBezTo>
                      <a:pt x="17695" y="31561"/>
                      <a:pt x="18076" y="31561"/>
                      <a:pt x="18433" y="31513"/>
                    </a:cubicBezTo>
                    <a:cubicBezTo>
                      <a:pt x="20290" y="31371"/>
                      <a:pt x="22291" y="30918"/>
                      <a:pt x="24720" y="30013"/>
                    </a:cubicBezTo>
                    <a:cubicBezTo>
                      <a:pt x="28102" y="28799"/>
                      <a:pt x="30507" y="27417"/>
                      <a:pt x="32293" y="25703"/>
                    </a:cubicBezTo>
                    <a:cubicBezTo>
                      <a:pt x="34865" y="23274"/>
                      <a:pt x="36294" y="19821"/>
                      <a:pt x="36341" y="15963"/>
                    </a:cubicBezTo>
                    <a:cubicBezTo>
                      <a:pt x="36437" y="11914"/>
                      <a:pt x="34889" y="7961"/>
                      <a:pt x="32079" y="5032"/>
                    </a:cubicBezTo>
                    <a:cubicBezTo>
                      <a:pt x="28575" y="1481"/>
                      <a:pt x="24019" y="1"/>
                      <a:pt x="19456" y="1"/>
                    </a:cubicBezTo>
                    <a:close/>
                  </a:path>
                </a:pathLst>
              </a:custGeom>
              <a:solidFill>
                <a:srgbClr val="63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79" name="Google Shape;1264;p34">
                <a:extLst>
                  <a:ext uri="{FF2B5EF4-FFF2-40B4-BE49-F238E27FC236}">
                    <a16:creationId xmlns:a16="http://schemas.microsoft.com/office/drawing/2014/main" id="{BD663CA9-A79D-465A-AD27-8FFA6DD9CAED}"/>
                  </a:ext>
                </a:extLst>
              </p:cNvPr>
              <p:cNvSpPr/>
              <p:nvPr/>
            </p:nvSpPr>
            <p:spPr>
              <a:xfrm>
                <a:off x="1258490" y="1052322"/>
                <a:ext cx="427613" cy="372153"/>
              </a:xfrm>
              <a:custGeom>
                <a:avLst/>
                <a:gdLst/>
                <a:ahLst/>
                <a:cxnLst/>
                <a:rect l="l" t="t" r="r" b="b"/>
                <a:pathLst>
                  <a:path w="31364" h="27174" extrusionOk="0">
                    <a:moveTo>
                      <a:pt x="16766" y="596"/>
                    </a:moveTo>
                    <a:cubicBezTo>
                      <a:pt x="20528" y="596"/>
                      <a:pt x="24291" y="1811"/>
                      <a:pt x="27196" y="4764"/>
                    </a:cubicBezTo>
                    <a:cubicBezTo>
                      <a:pt x="29506" y="7169"/>
                      <a:pt x="30768" y="10408"/>
                      <a:pt x="30673" y="13742"/>
                    </a:cubicBezTo>
                    <a:cubicBezTo>
                      <a:pt x="30626" y="16909"/>
                      <a:pt x="29459" y="19719"/>
                      <a:pt x="27387" y="21720"/>
                    </a:cubicBezTo>
                    <a:cubicBezTo>
                      <a:pt x="25886" y="23125"/>
                      <a:pt x="23886" y="24268"/>
                      <a:pt x="21076" y="25292"/>
                    </a:cubicBezTo>
                    <a:cubicBezTo>
                      <a:pt x="19385" y="25935"/>
                      <a:pt x="17623" y="26363"/>
                      <a:pt x="15813" y="26554"/>
                    </a:cubicBezTo>
                    <a:cubicBezTo>
                      <a:pt x="15519" y="26575"/>
                      <a:pt x="15225" y="26586"/>
                      <a:pt x="14931" y="26586"/>
                    </a:cubicBezTo>
                    <a:cubicBezTo>
                      <a:pt x="10668" y="26586"/>
                      <a:pt x="6413" y="24360"/>
                      <a:pt x="4096" y="20862"/>
                    </a:cubicBezTo>
                    <a:cubicBezTo>
                      <a:pt x="643" y="15671"/>
                      <a:pt x="643" y="7598"/>
                      <a:pt x="6097" y="3859"/>
                    </a:cubicBezTo>
                    <a:cubicBezTo>
                      <a:pt x="9240" y="1763"/>
                      <a:pt x="12955" y="620"/>
                      <a:pt x="16766" y="596"/>
                    </a:cubicBezTo>
                    <a:close/>
                    <a:moveTo>
                      <a:pt x="16755" y="1"/>
                    </a:moveTo>
                    <a:cubicBezTo>
                      <a:pt x="12784" y="1"/>
                      <a:pt x="8809" y="1308"/>
                      <a:pt x="5763" y="3383"/>
                    </a:cubicBezTo>
                    <a:cubicBezTo>
                      <a:pt x="24" y="7312"/>
                      <a:pt x="0" y="15766"/>
                      <a:pt x="3596" y="21196"/>
                    </a:cubicBezTo>
                    <a:cubicBezTo>
                      <a:pt x="6001" y="24839"/>
                      <a:pt x="10455" y="27173"/>
                      <a:pt x="14932" y="27173"/>
                    </a:cubicBezTo>
                    <a:cubicBezTo>
                      <a:pt x="15241" y="27173"/>
                      <a:pt x="15575" y="27149"/>
                      <a:pt x="15861" y="27126"/>
                    </a:cubicBezTo>
                    <a:cubicBezTo>
                      <a:pt x="17718" y="26959"/>
                      <a:pt x="19528" y="26530"/>
                      <a:pt x="21266" y="25840"/>
                    </a:cubicBezTo>
                    <a:cubicBezTo>
                      <a:pt x="24172" y="24792"/>
                      <a:pt x="26244" y="23625"/>
                      <a:pt x="27792" y="22124"/>
                    </a:cubicBezTo>
                    <a:cubicBezTo>
                      <a:pt x="29983" y="20029"/>
                      <a:pt x="31221" y="17052"/>
                      <a:pt x="31269" y="13742"/>
                    </a:cubicBezTo>
                    <a:cubicBezTo>
                      <a:pt x="31364" y="10241"/>
                      <a:pt x="30030" y="6859"/>
                      <a:pt x="27601" y="4335"/>
                    </a:cubicBezTo>
                    <a:cubicBezTo>
                      <a:pt x="24586" y="1273"/>
                      <a:pt x="20672" y="1"/>
                      <a:pt x="16755" y="1"/>
                    </a:cubicBezTo>
                    <a:close/>
                  </a:path>
                </a:pathLst>
              </a:custGeom>
              <a:solidFill>
                <a:srgbClr val="63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A8A6F1C1-C40D-4965-8CBB-CAF220BB3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89677" y="1139357"/>
                <a:ext cx="190566" cy="190566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82CAED9-6F82-4AB4-9449-1E32AAAD3C7A}"/>
              </a:ext>
            </a:extLst>
          </p:cNvPr>
          <p:cNvGrpSpPr/>
          <p:nvPr/>
        </p:nvGrpSpPr>
        <p:grpSpPr>
          <a:xfrm>
            <a:off x="4157109" y="888686"/>
            <a:ext cx="1787669" cy="1852062"/>
            <a:chOff x="4157109" y="888686"/>
            <a:chExt cx="1787669" cy="185206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6051EA2-E38D-4F9C-B1ED-928D94903859}"/>
                </a:ext>
              </a:extLst>
            </p:cNvPr>
            <p:cNvGrpSpPr/>
            <p:nvPr/>
          </p:nvGrpSpPr>
          <p:grpSpPr>
            <a:xfrm>
              <a:off x="4157109" y="888686"/>
              <a:ext cx="1787669" cy="1852062"/>
              <a:chOff x="4157109" y="888686"/>
              <a:chExt cx="1787669" cy="18520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8AB9A57-FA02-4A58-A5D7-232AFB5A2715}"/>
                  </a:ext>
                </a:extLst>
              </p:cNvPr>
              <p:cNvGrpSpPr/>
              <p:nvPr/>
            </p:nvGrpSpPr>
            <p:grpSpPr>
              <a:xfrm>
                <a:off x="4792807" y="888686"/>
                <a:ext cx="496791" cy="432247"/>
                <a:chOff x="4792807" y="888686"/>
                <a:chExt cx="496791" cy="432247"/>
              </a:xfrm>
            </p:grpSpPr>
            <p:sp>
              <p:nvSpPr>
                <p:cNvPr id="5" name="Google Shape;1190;p34">
                  <a:extLst>
                    <a:ext uri="{FF2B5EF4-FFF2-40B4-BE49-F238E27FC236}">
                      <a16:creationId xmlns:a16="http://schemas.microsoft.com/office/drawing/2014/main" id="{29B810CE-DB5A-4A73-AE33-335CBF86F3B1}"/>
                    </a:ext>
                  </a:extLst>
                </p:cNvPr>
                <p:cNvSpPr/>
                <p:nvPr/>
              </p:nvSpPr>
              <p:spPr>
                <a:xfrm>
                  <a:off x="4871393" y="946302"/>
                  <a:ext cx="359102" cy="318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9" h="23276" extrusionOk="0">
                      <a:moveTo>
                        <a:pt x="11544" y="1"/>
                      </a:moveTo>
                      <a:cubicBezTo>
                        <a:pt x="8864" y="1"/>
                        <a:pt x="6153" y="450"/>
                        <a:pt x="4025" y="2278"/>
                      </a:cubicBezTo>
                      <a:cubicBezTo>
                        <a:pt x="1667" y="4326"/>
                        <a:pt x="262" y="7255"/>
                        <a:pt x="119" y="10398"/>
                      </a:cubicBezTo>
                      <a:cubicBezTo>
                        <a:pt x="0" y="13923"/>
                        <a:pt x="1596" y="17423"/>
                        <a:pt x="4096" y="19853"/>
                      </a:cubicBezTo>
                      <a:cubicBezTo>
                        <a:pt x="4477" y="20234"/>
                        <a:pt x="4906" y="20567"/>
                        <a:pt x="5358" y="20877"/>
                      </a:cubicBezTo>
                      <a:cubicBezTo>
                        <a:pt x="6001" y="21258"/>
                        <a:pt x="6668" y="21567"/>
                        <a:pt x="7383" y="21805"/>
                      </a:cubicBezTo>
                      <a:cubicBezTo>
                        <a:pt x="9273" y="22540"/>
                        <a:pt x="11237" y="23275"/>
                        <a:pt x="13243" y="23275"/>
                      </a:cubicBezTo>
                      <a:cubicBezTo>
                        <a:pt x="13511" y="23275"/>
                        <a:pt x="13781" y="23262"/>
                        <a:pt x="14051" y="23234"/>
                      </a:cubicBezTo>
                      <a:cubicBezTo>
                        <a:pt x="15503" y="23091"/>
                        <a:pt x="16861" y="22544"/>
                        <a:pt x="18170" y="21901"/>
                      </a:cubicBezTo>
                      <a:cubicBezTo>
                        <a:pt x="21195" y="20376"/>
                        <a:pt x="24100" y="18138"/>
                        <a:pt x="25362" y="14899"/>
                      </a:cubicBezTo>
                      <a:cubicBezTo>
                        <a:pt x="26339" y="12256"/>
                        <a:pt x="26220" y="9327"/>
                        <a:pt x="25005" y="6778"/>
                      </a:cubicBezTo>
                      <a:cubicBezTo>
                        <a:pt x="23791" y="4302"/>
                        <a:pt x="21695" y="2325"/>
                        <a:pt x="19147" y="1253"/>
                      </a:cubicBezTo>
                      <a:cubicBezTo>
                        <a:pt x="17027" y="349"/>
                        <a:pt x="14694" y="87"/>
                        <a:pt x="12407" y="15"/>
                      </a:cubicBezTo>
                      <a:cubicBezTo>
                        <a:pt x="12120" y="6"/>
                        <a:pt x="11832" y="1"/>
                        <a:pt x="11544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3CDC7">
                        <a:shade val="30000"/>
                        <a:satMod val="115000"/>
                      </a:srgbClr>
                    </a:gs>
                    <a:gs pos="50000">
                      <a:srgbClr val="63CDC7">
                        <a:shade val="67500"/>
                        <a:satMod val="115000"/>
                      </a:srgbClr>
                    </a:gs>
                    <a:gs pos="100000">
                      <a:srgbClr val="63CDC7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63CDC7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 dirty="0">
                    <a:solidFill>
                      <a:srgbClr val="63CDC7"/>
                    </a:solidFill>
                  </a:endParaRPr>
                </a:p>
              </p:txBody>
            </p:sp>
            <p:sp>
              <p:nvSpPr>
                <p:cNvPr id="6" name="Google Shape;1191;p34">
                  <a:extLst>
                    <a:ext uri="{FF2B5EF4-FFF2-40B4-BE49-F238E27FC236}">
                      <a16:creationId xmlns:a16="http://schemas.microsoft.com/office/drawing/2014/main" id="{4517026C-E101-4E0A-9693-F4629D8089AC}"/>
                    </a:ext>
                  </a:extLst>
                </p:cNvPr>
                <p:cNvSpPr/>
                <p:nvPr/>
              </p:nvSpPr>
              <p:spPr>
                <a:xfrm>
                  <a:off x="4792807" y="888686"/>
                  <a:ext cx="496791" cy="43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8" h="31562" extrusionOk="0">
                      <a:moveTo>
                        <a:pt x="19457" y="602"/>
                      </a:moveTo>
                      <a:cubicBezTo>
                        <a:pt x="23863" y="602"/>
                        <a:pt x="28269" y="2031"/>
                        <a:pt x="31674" y="5460"/>
                      </a:cubicBezTo>
                      <a:cubicBezTo>
                        <a:pt x="34365" y="8271"/>
                        <a:pt x="35842" y="12057"/>
                        <a:pt x="35746" y="15963"/>
                      </a:cubicBezTo>
                      <a:cubicBezTo>
                        <a:pt x="35675" y="19654"/>
                        <a:pt x="34318" y="22940"/>
                        <a:pt x="31889" y="25274"/>
                      </a:cubicBezTo>
                      <a:cubicBezTo>
                        <a:pt x="30126" y="26941"/>
                        <a:pt x="27792" y="28275"/>
                        <a:pt x="24506" y="29465"/>
                      </a:cubicBezTo>
                      <a:cubicBezTo>
                        <a:pt x="22148" y="30323"/>
                        <a:pt x="20196" y="30799"/>
                        <a:pt x="18386" y="30918"/>
                      </a:cubicBezTo>
                      <a:cubicBezTo>
                        <a:pt x="18031" y="30945"/>
                        <a:pt x="17674" y="30958"/>
                        <a:pt x="17318" y="30958"/>
                      </a:cubicBezTo>
                      <a:cubicBezTo>
                        <a:pt x="12351" y="30958"/>
                        <a:pt x="7380" y="28363"/>
                        <a:pt x="4669" y="24274"/>
                      </a:cubicBezTo>
                      <a:cubicBezTo>
                        <a:pt x="668" y="18225"/>
                        <a:pt x="644" y="8795"/>
                        <a:pt x="7026" y="4436"/>
                      </a:cubicBezTo>
                      <a:cubicBezTo>
                        <a:pt x="10694" y="1960"/>
                        <a:pt x="15028" y="626"/>
                        <a:pt x="19457" y="602"/>
                      </a:cubicBezTo>
                      <a:close/>
                      <a:moveTo>
                        <a:pt x="19447" y="1"/>
                      </a:moveTo>
                      <a:cubicBezTo>
                        <a:pt x="14833" y="1"/>
                        <a:pt x="10215" y="1517"/>
                        <a:pt x="6669" y="3936"/>
                      </a:cubicBezTo>
                      <a:cubicBezTo>
                        <a:pt x="1" y="8509"/>
                        <a:pt x="1" y="18296"/>
                        <a:pt x="4168" y="24607"/>
                      </a:cubicBezTo>
                      <a:cubicBezTo>
                        <a:pt x="6979" y="28870"/>
                        <a:pt x="12170" y="31561"/>
                        <a:pt x="17338" y="31561"/>
                      </a:cubicBezTo>
                      <a:cubicBezTo>
                        <a:pt x="17695" y="31561"/>
                        <a:pt x="18052" y="31561"/>
                        <a:pt x="18433" y="31513"/>
                      </a:cubicBezTo>
                      <a:cubicBezTo>
                        <a:pt x="20291" y="31371"/>
                        <a:pt x="22291" y="30918"/>
                        <a:pt x="24720" y="30013"/>
                      </a:cubicBezTo>
                      <a:cubicBezTo>
                        <a:pt x="28078" y="28799"/>
                        <a:pt x="30483" y="27417"/>
                        <a:pt x="32293" y="25703"/>
                      </a:cubicBezTo>
                      <a:cubicBezTo>
                        <a:pt x="34842" y="23274"/>
                        <a:pt x="36270" y="19821"/>
                        <a:pt x="36342" y="15963"/>
                      </a:cubicBezTo>
                      <a:cubicBezTo>
                        <a:pt x="36437" y="11914"/>
                        <a:pt x="34889" y="7961"/>
                        <a:pt x="32079" y="5032"/>
                      </a:cubicBezTo>
                      <a:cubicBezTo>
                        <a:pt x="28564" y="1481"/>
                        <a:pt x="24007" y="1"/>
                        <a:pt x="19447" y="1"/>
                      </a:cubicBezTo>
                      <a:close/>
                    </a:path>
                  </a:pathLst>
                </a:custGeom>
                <a:solidFill>
                  <a:srgbClr val="63CDC7"/>
                </a:solidFill>
                <a:ln>
                  <a:solidFill>
                    <a:srgbClr val="63CDC7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 dirty="0">
                    <a:solidFill>
                      <a:srgbClr val="63CDC7"/>
                    </a:solidFill>
                  </a:endParaRPr>
                </a:p>
              </p:txBody>
            </p:sp>
          </p:grpSp>
          <p:sp>
            <p:nvSpPr>
              <p:cNvPr id="95" name="Google Shape;1280;p34">
                <a:extLst>
                  <a:ext uri="{FF2B5EF4-FFF2-40B4-BE49-F238E27FC236}">
                    <a16:creationId xmlns:a16="http://schemas.microsoft.com/office/drawing/2014/main" id="{D3594ED5-2DD3-43A7-9624-634B01BBA8E6}"/>
                  </a:ext>
                </a:extLst>
              </p:cNvPr>
              <p:cNvSpPr txBox="1"/>
              <p:nvPr/>
            </p:nvSpPr>
            <p:spPr>
              <a:xfrm>
                <a:off x="4157109" y="1442563"/>
                <a:ext cx="1787669" cy="156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rgbClr val="63CDC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extraction</a:t>
                </a:r>
                <a:endParaRPr sz="1700" dirty="0">
                  <a:solidFill>
                    <a:srgbClr val="63CDC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6" name="Google Shape;1281;p34">
                <a:extLst>
                  <a:ext uri="{FF2B5EF4-FFF2-40B4-BE49-F238E27FC236}">
                    <a16:creationId xmlns:a16="http://schemas.microsoft.com/office/drawing/2014/main" id="{71E774D4-2343-4C21-B87F-0A8AF200617A}"/>
                  </a:ext>
                </a:extLst>
              </p:cNvPr>
              <p:cNvSpPr txBox="1"/>
              <p:nvPr/>
            </p:nvSpPr>
            <p:spPr>
              <a:xfrm>
                <a:off x="4258620" y="1578215"/>
                <a:ext cx="15660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Extract important features from the image and convert them into a beam</a:t>
                </a:r>
              </a:p>
            </p:txBody>
          </p:sp>
          <p:grpSp>
            <p:nvGrpSpPr>
              <p:cNvPr id="107" name="Google Shape;1304;p34">
                <a:extLst>
                  <a:ext uri="{FF2B5EF4-FFF2-40B4-BE49-F238E27FC236}">
                    <a16:creationId xmlns:a16="http://schemas.microsoft.com/office/drawing/2014/main" id="{612393FC-45E8-4621-8F3A-C4C5DFFE5B21}"/>
                  </a:ext>
                </a:extLst>
              </p:cNvPr>
              <p:cNvGrpSpPr/>
              <p:nvPr/>
            </p:nvGrpSpPr>
            <p:grpSpPr>
              <a:xfrm>
                <a:off x="4349050" y="2423188"/>
                <a:ext cx="1383446" cy="317560"/>
                <a:chOff x="3878390" y="2773825"/>
                <a:chExt cx="1383446" cy="317560"/>
              </a:xfrm>
            </p:grpSpPr>
            <p:grpSp>
              <p:nvGrpSpPr>
                <p:cNvPr id="136" name="Google Shape;1305;p34">
                  <a:extLst>
                    <a:ext uri="{FF2B5EF4-FFF2-40B4-BE49-F238E27FC236}">
                      <a16:creationId xmlns:a16="http://schemas.microsoft.com/office/drawing/2014/main" id="{A74F9B13-1A6F-4C4E-B5A5-5C1126B0B29B}"/>
                    </a:ext>
                  </a:extLst>
                </p:cNvPr>
                <p:cNvGrpSpPr/>
                <p:nvPr/>
              </p:nvGrpSpPr>
              <p:grpSpPr>
                <a:xfrm>
                  <a:off x="4566860" y="2822314"/>
                  <a:ext cx="127879" cy="269071"/>
                  <a:chOff x="8155185" y="2786364"/>
                  <a:chExt cx="127879" cy="269071"/>
                </a:xfrm>
              </p:grpSpPr>
              <p:sp>
                <p:nvSpPr>
                  <p:cNvPr id="140" name="Google Shape;1306;p34">
                    <a:extLst>
                      <a:ext uri="{FF2B5EF4-FFF2-40B4-BE49-F238E27FC236}">
                        <a16:creationId xmlns:a16="http://schemas.microsoft.com/office/drawing/2014/main" id="{84402EA2-2069-4017-B46C-A9288131C430}"/>
                      </a:ext>
                    </a:extLst>
                  </p:cNvPr>
                  <p:cNvSpPr/>
                  <p:nvPr/>
                </p:nvSpPr>
                <p:spPr>
                  <a:xfrm>
                    <a:off x="8215061" y="2993756"/>
                    <a:ext cx="68003" cy="61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2" h="3521" extrusionOk="0">
                        <a:moveTo>
                          <a:pt x="1987" y="601"/>
                        </a:moveTo>
                        <a:cubicBezTo>
                          <a:pt x="2270" y="601"/>
                          <a:pt x="2550" y="712"/>
                          <a:pt x="2763" y="925"/>
                        </a:cubicBezTo>
                        <a:cubicBezTo>
                          <a:pt x="3144" y="1258"/>
                          <a:pt x="3215" y="1830"/>
                          <a:pt x="2953" y="2258"/>
                        </a:cubicBezTo>
                        <a:cubicBezTo>
                          <a:pt x="2668" y="2686"/>
                          <a:pt x="2192" y="2922"/>
                          <a:pt x="1702" y="2922"/>
                        </a:cubicBezTo>
                        <a:cubicBezTo>
                          <a:pt x="1619" y="2922"/>
                          <a:pt x="1536" y="2915"/>
                          <a:pt x="1453" y="2901"/>
                        </a:cubicBezTo>
                        <a:cubicBezTo>
                          <a:pt x="976" y="2782"/>
                          <a:pt x="691" y="2520"/>
                          <a:pt x="643" y="2163"/>
                        </a:cubicBezTo>
                        <a:cubicBezTo>
                          <a:pt x="619" y="1568"/>
                          <a:pt x="905" y="1020"/>
                          <a:pt x="1429" y="758"/>
                        </a:cubicBezTo>
                        <a:cubicBezTo>
                          <a:pt x="1602" y="652"/>
                          <a:pt x="1795" y="601"/>
                          <a:pt x="1987" y="601"/>
                        </a:cubicBezTo>
                        <a:close/>
                        <a:moveTo>
                          <a:pt x="1994" y="1"/>
                        </a:moveTo>
                        <a:cubicBezTo>
                          <a:pt x="1702" y="1"/>
                          <a:pt x="1409" y="77"/>
                          <a:pt x="1143" y="234"/>
                        </a:cubicBezTo>
                        <a:cubicBezTo>
                          <a:pt x="429" y="615"/>
                          <a:pt x="0" y="1401"/>
                          <a:pt x="48" y="2234"/>
                        </a:cubicBezTo>
                        <a:cubicBezTo>
                          <a:pt x="119" y="2854"/>
                          <a:pt x="595" y="3306"/>
                          <a:pt x="1310" y="3473"/>
                        </a:cubicBezTo>
                        <a:cubicBezTo>
                          <a:pt x="1453" y="3497"/>
                          <a:pt x="1596" y="3520"/>
                          <a:pt x="1739" y="3520"/>
                        </a:cubicBezTo>
                        <a:cubicBezTo>
                          <a:pt x="2429" y="3520"/>
                          <a:pt x="3072" y="3163"/>
                          <a:pt x="3453" y="2568"/>
                        </a:cubicBezTo>
                        <a:cubicBezTo>
                          <a:pt x="3882" y="1901"/>
                          <a:pt x="3763" y="996"/>
                          <a:pt x="3144" y="448"/>
                        </a:cubicBezTo>
                        <a:cubicBezTo>
                          <a:pt x="2822" y="155"/>
                          <a:pt x="2410" y="1"/>
                          <a:pt x="1994" y="1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>
                      <a:solidFill>
                        <a:srgbClr val="63CDC7"/>
                      </a:solidFill>
                    </a:endParaRPr>
                  </a:p>
                </p:txBody>
              </p:sp>
              <p:sp>
                <p:nvSpPr>
                  <p:cNvPr id="141" name="Google Shape;1307;p34">
                    <a:extLst>
                      <a:ext uri="{FF2B5EF4-FFF2-40B4-BE49-F238E27FC236}">
                        <a16:creationId xmlns:a16="http://schemas.microsoft.com/office/drawing/2014/main" id="{DF10961B-C50A-49CE-9536-6AC9D1DEE197}"/>
                      </a:ext>
                    </a:extLst>
                  </p:cNvPr>
                  <p:cNvSpPr/>
                  <p:nvPr/>
                </p:nvSpPr>
                <p:spPr>
                  <a:xfrm>
                    <a:off x="8155185" y="2786364"/>
                    <a:ext cx="90548" cy="227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" h="23743" extrusionOk="0">
                        <a:moveTo>
                          <a:pt x="596" y="0"/>
                        </a:moveTo>
                        <a:cubicBezTo>
                          <a:pt x="1" y="4310"/>
                          <a:pt x="25" y="8668"/>
                          <a:pt x="668" y="12979"/>
                        </a:cubicBezTo>
                        <a:cubicBezTo>
                          <a:pt x="1263" y="16789"/>
                          <a:pt x="2620" y="20457"/>
                          <a:pt x="4668" y="23743"/>
                        </a:cubicBezTo>
                        <a:lnTo>
                          <a:pt x="5168" y="23410"/>
                        </a:lnTo>
                        <a:cubicBezTo>
                          <a:pt x="3168" y="20195"/>
                          <a:pt x="1834" y="16622"/>
                          <a:pt x="1263" y="12884"/>
                        </a:cubicBezTo>
                        <a:cubicBezTo>
                          <a:pt x="620" y="8645"/>
                          <a:pt x="596" y="4358"/>
                          <a:pt x="1191" y="119"/>
                        </a:cubicBezTo>
                        <a:lnTo>
                          <a:pt x="596" y="0"/>
                        </a:ln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>
                      <a:solidFill>
                        <a:srgbClr val="63CDC7"/>
                      </a:solidFill>
                    </a:endParaRPr>
                  </a:p>
                </p:txBody>
              </p:sp>
            </p:grpSp>
            <p:grpSp>
              <p:nvGrpSpPr>
                <p:cNvPr id="137" name="Google Shape;1308;p34">
                  <a:extLst>
                    <a:ext uri="{FF2B5EF4-FFF2-40B4-BE49-F238E27FC236}">
                      <a16:creationId xmlns:a16="http://schemas.microsoft.com/office/drawing/2014/main" id="{5D9FA5B9-5426-442F-8402-6B954C2FBFCB}"/>
                    </a:ext>
                  </a:extLst>
                </p:cNvPr>
                <p:cNvGrpSpPr/>
                <p:nvPr/>
              </p:nvGrpSpPr>
              <p:grpSpPr>
                <a:xfrm>
                  <a:off x="3878390" y="2773825"/>
                  <a:ext cx="1383446" cy="55925"/>
                  <a:chOff x="8755190" y="2773825"/>
                  <a:chExt cx="1383446" cy="55925"/>
                </a:xfrm>
              </p:grpSpPr>
              <p:sp>
                <p:nvSpPr>
                  <p:cNvPr id="138" name="Google Shape;1309;p34">
                    <a:extLst>
                      <a:ext uri="{FF2B5EF4-FFF2-40B4-BE49-F238E27FC236}">
                        <a16:creationId xmlns:a16="http://schemas.microsoft.com/office/drawing/2014/main" id="{7FA10611-7D1D-4C0F-9995-9E9A3AE28FED}"/>
                      </a:ext>
                    </a:extLst>
                  </p:cNvPr>
                  <p:cNvSpPr/>
                  <p:nvPr/>
                </p:nvSpPr>
                <p:spPr>
                  <a:xfrm>
                    <a:off x="8790432" y="2773825"/>
                    <a:ext cx="1299647" cy="20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33" h="1192" extrusionOk="0">
                        <a:moveTo>
                          <a:pt x="0" y="1"/>
                        </a:moveTo>
                        <a:lnTo>
                          <a:pt x="0" y="596"/>
                        </a:lnTo>
                        <a:cubicBezTo>
                          <a:pt x="11360" y="596"/>
                          <a:pt x="19004" y="620"/>
                          <a:pt x="29173" y="1120"/>
                        </a:cubicBezTo>
                        <a:cubicBezTo>
                          <a:pt x="30173" y="1168"/>
                          <a:pt x="31055" y="1192"/>
                          <a:pt x="31840" y="1192"/>
                        </a:cubicBezTo>
                        <a:cubicBezTo>
                          <a:pt x="32745" y="1192"/>
                          <a:pt x="33555" y="1168"/>
                          <a:pt x="34365" y="1144"/>
                        </a:cubicBezTo>
                        <a:cubicBezTo>
                          <a:pt x="35115" y="1120"/>
                          <a:pt x="35871" y="1102"/>
                          <a:pt x="36705" y="1102"/>
                        </a:cubicBezTo>
                        <a:cubicBezTo>
                          <a:pt x="37538" y="1102"/>
                          <a:pt x="38449" y="1120"/>
                          <a:pt x="39509" y="1168"/>
                        </a:cubicBezTo>
                        <a:lnTo>
                          <a:pt x="39533" y="572"/>
                        </a:lnTo>
                        <a:cubicBezTo>
                          <a:pt x="38473" y="525"/>
                          <a:pt x="37550" y="507"/>
                          <a:pt x="36705" y="507"/>
                        </a:cubicBezTo>
                        <a:cubicBezTo>
                          <a:pt x="35859" y="507"/>
                          <a:pt x="35091" y="525"/>
                          <a:pt x="34341" y="549"/>
                        </a:cubicBezTo>
                        <a:cubicBezTo>
                          <a:pt x="33603" y="572"/>
                          <a:pt x="32847" y="590"/>
                          <a:pt x="32010" y="590"/>
                        </a:cubicBezTo>
                        <a:cubicBezTo>
                          <a:pt x="31174" y="590"/>
                          <a:pt x="30257" y="572"/>
                          <a:pt x="29197" y="525"/>
                        </a:cubicBezTo>
                        <a:cubicBezTo>
                          <a:pt x="19028" y="25"/>
                          <a:pt x="11384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>
                      <a:solidFill>
                        <a:srgbClr val="63CDC7"/>
                      </a:solidFill>
                    </a:endParaRPr>
                  </a:p>
                </p:txBody>
              </p:sp>
              <p:sp>
                <p:nvSpPr>
                  <p:cNvPr id="139" name="Google Shape;1310;p34">
                    <a:extLst>
                      <a:ext uri="{FF2B5EF4-FFF2-40B4-BE49-F238E27FC236}">
                        <a16:creationId xmlns:a16="http://schemas.microsoft.com/office/drawing/2014/main" id="{1DE38B78-BEC5-4782-AFC0-86FF61CE4EE1}"/>
                      </a:ext>
                    </a:extLst>
                  </p:cNvPr>
                  <p:cNvSpPr/>
                  <p:nvPr/>
                </p:nvSpPr>
                <p:spPr>
                  <a:xfrm>
                    <a:off x="8755190" y="2813461"/>
                    <a:ext cx="1383446" cy="1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82" h="930" extrusionOk="0">
                        <a:moveTo>
                          <a:pt x="1" y="0"/>
                        </a:moveTo>
                        <a:lnTo>
                          <a:pt x="1" y="596"/>
                        </a:lnTo>
                        <a:lnTo>
                          <a:pt x="5669" y="596"/>
                        </a:lnTo>
                        <a:cubicBezTo>
                          <a:pt x="6145" y="596"/>
                          <a:pt x="7979" y="643"/>
                          <a:pt x="10312" y="691"/>
                        </a:cubicBezTo>
                        <a:cubicBezTo>
                          <a:pt x="14528" y="786"/>
                          <a:pt x="20315" y="929"/>
                          <a:pt x="23029" y="929"/>
                        </a:cubicBezTo>
                        <a:lnTo>
                          <a:pt x="23172" y="929"/>
                        </a:lnTo>
                        <a:cubicBezTo>
                          <a:pt x="24696" y="929"/>
                          <a:pt x="26244" y="881"/>
                          <a:pt x="27888" y="858"/>
                        </a:cubicBezTo>
                        <a:cubicBezTo>
                          <a:pt x="30005" y="803"/>
                          <a:pt x="32297" y="748"/>
                          <a:pt x="35075" y="748"/>
                        </a:cubicBezTo>
                        <a:cubicBezTo>
                          <a:pt x="37109" y="748"/>
                          <a:pt x="39404" y="777"/>
                          <a:pt x="42081" y="858"/>
                        </a:cubicBezTo>
                        <a:lnTo>
                          <a:pt x="42081" y="262"/>
                        </a:lnTo>
                        <a:cubicBezTo>
                          <a:pt x="39404" y="182"/>
                          <a:pt x="37109" y="152"/>
                          <a:pt x="35074" y="152"/>
                        </a:cubicBezTo>
                        <a:cubicBezTo>
                          <a:pt x="32293" y="152"/>
                          <a:pt x="29995" y="207"/>
                          <a:pt x="27864" y="262"/>
                        </a:cubicBezTo>
                        <a:cubicBezTo>
                          <a:pt x="26244" y="286"/>
                          <a:pt x="24696" y="334"/>
                          <a:pt x="23172" y="334"/>
                        </a:cubicBezTo>
                        <a:lnTo>
                          <a:pt x="23029" y="334"/>
                        </a:lnTo>
                        <a:cubicBezTo>
                          <a:pt x="20315" y="334"/>
                          <a:pt x="14551" y="191"/>
                          <a:pt x="10312" y="96"/>
                        </a:cubicBezTo>
                        <a:cubicBezTo>
                          <a:pt x="7979" y="48"/>
                          <a:pt x="6145" y="0"/>
                          <a:pt x="5669" y="0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>
                      <a:solidFill>
                        <a:srgbClr val="63CDC7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42C3E3-A79F-45A4-982E-EF4608340F93}"/>
                </a:ext>
              </a:extLst>
            </p:cNvPr>
            <p:cNvGrpSpPr/>
            <p:nvPr/>
          </p:nvGrpSpPr>
          <p:grpSpPr>
            <a:xfrm>
              <a:off x="4828528" y="918774"/>
              <a:ext cx="427626" cy="372153"/>
              <a:chOff x="4828528" y="918774"/>
              <a:chExt cx="427626" cy="372153"/>
            </a:xfrm>
          </p:grpSpPr>
          <p:sp>
            <p:nvSpPr>
              <p:cNvPr id="7" name="Google Shape;1192;p34">
                <a:extLst>
                  <a:ext uri="{FF2B5EF4-FFF2-40B4-BE49-F238E27FC236}">
                    <a16:creationId xmlns:a16="http://schemas.microsoft.com/office/drawing/2014/main" id="{0E34F237-A1AF-482B-92DE-EF174DED6B64}"/>
                  </a:ext>
                </a:extLst>
              </p:cNvPr>
              <p:cNvSpPr/>
              <p:nvPr/>
            </p:nvSpPr>
            <p:spPr>
              <a:xfrm>
                <a:off x="4828528" y="918774"/>
                <a:ext cx="427626" cy="372153"/>
              </a:xfrm>
              <a:custGeom>
                <a:avLst/>
                <a:gdLst/>
                <a:ahLst/>
                <a:cxnLst/>
                <a:rect l="l" t="t" r="r" b="b"/>
                <a:pathLst>
                  <a:path w="31365" h="27174" extrusionOk="0">
                    <a:moveTo>
                      <a:pt x="16742" y="596"/>
                    </a:moveTo>
                    <a:cubicBezTo>
                      <a:pt x="20529" y="596"/>
                      <a:pt x="24291" y="1811"/>
                      <a:pt x="27173" y="4764"/>
                    </a:cubicBezTo>
                    <a:cubicBezTo>
                      <a:pt x="29507" y="7169"/>
                      <a:pt x="30745" y="10408"/>
                      <a:pt x="30674" y="13742"/>
                    </a:cubicBezTo>
                    <a:cubicBezTo>
                      <a:pt x="30626" y="16909"/>
                      <a:pt x="29459" y="19719"/>
                      <a:pt x="27363" y="21720"/>
                    </a:cubicBezTo>
                    <a:cubicBezTo>
                      <a:pt x="25887" y="23125"/>
                      <a:pt x="23886" y="24268"/>
                      <a:pt x="21076" y="25292"/>
                    </a:cubicBezTo>
                    <a:cubicBezTo>
                      <a:pt x="19385" y="25935"/>
                      <a:pt x="17623" y="26363"/>
                      <a:pt x="15837" y="26554"/>
                    </a:cubicBezTo>
                    <a:cubicBezTo>
                      <a:pt x="15543" y="26575"/>
                      <a:pt x="15249" y="26586"/>
                      <a:pt x="14955" y="26586"/>
                    </a:cubicBezTo>
                    <a:cubicBezTo>
                      <a:pt x="10689" y="26586"/>
                      <a:pt x="6413" y="24360"/>
                      <a:pt x="4097" y="20862"/>
                    </a:cubicBezTo>
                    <a:cubicBezTo>
                      <a:pt x="643" y="15671"/>
                      <a:pt x="643" y="7598"/>
                      <a:pt x="6097" y="3859"/>
                    </a:cubicBezTo>
                    <a:cubicBezTo>
                      <a:pt x="9241" y="1763"/>
                      <a:pt x="12956" y="620"/>
                      <a:pt x="16742" y="596"/>
                    </a:cubicBezTo>
                    <a:close/>
                    <a:moveTo>
                      <a:pt x="16756" y="1"/>
                    </a:moveTo>
                    <a:cubicBezTo>
                      <a:pt x="12784" y="1"/>
                      <a:pt x="8809" y="1308"/>
                      <a:pt x="5764" y="3383"/>
                    </a:cubicBezTo>
                    <a:cubicBezTo>
                      <a:pt x="24" y="7312"/>
                      <a:pt x="1" y="15766"/>
                      <a:pt x="3596" y="21196"/>
                    </a:cubicBezTo>
                    <a:cubicBezTo>
                      <a:pt x="6002" y="24839"/>
                      <a:pt x="10479" y="27173"/>
                      <a:pt x="14932" y="27173"/>
                    </a:cubicBezTo>
                    <a:cubicBezTo>
                      <a:pt x="15242" y="27173"/>
                      <a:pt x="15551" y="27149"/>
                      <a:pt x="15861" y="27126"/>
                    </a:cubicBezTo>
                    <a:cubicBezTo>
                      <a:pt x="17718" y="26959"/>
                      <a:pt x="19528" y="26530"/>
                      <a:pt x="21267" y="25840"/>
                    </a:cubicBezTo>
                    <a:cubicBezTo>
                      <a:pt x="24172" y="24792"/>
                      <a:pt x="26244" y="23625"/>
                      <a:pt x="27792" y="22124"/>
                    </a:cubicBezTo>
                    <a:cubicBezTo>
                      <a:pt x="29983" y="20029"/>
                      <a:pt x="31221" y="17052"/>
                      <a:pt x="31269" y="13742"/>
                    </a:cubicBezTo>
                    <a:cubicBezTo>
                      <a:pt x="31364" y="10241"/>
                      <a:pt x="30031" y="6859"/>
                      <a:pt x="27601" y="4335"/>
                    </a:cubicBezTo>
                    <a:cubicBezTo>
                      <a:pt x="24586" y="1273"/>
                      <a:pt x="20673" y="1"/>
                      <a:pt x="16756" y="1"/>
                    </a:cubicBezTo>
                    <a:close/>
                  </a:path>
                </a:pathLst>
              </a:custGeom>
              <a:solidFill>
                <a:srgbClr val="63CDC7"/>
              </a:solidFill>
              <a:ln>
                <a:solidFill>
                  <a:srgbClr val="63CDC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 dirty="0">
                  <a:solidFill>
                    <a:srgbClr val="63CDC7"/>
                  </a:solidFill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54FC3A34-62C2-4F18-A015-796C809AD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51252" y="993406"/>
                <a:ext cx="197328" cy="197328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1E6199-BDFC-40B7-B031-EF7CB3A3D60F}"/>
              </a:ext>
            </a:extLst>
          </p:cNvPr>
          <p:cNvGrpSpPr/>
          <p:nvPr/>
        </p:nvGrpSpPr>
        <p:grpSpPr>
          <a:xfrm>
            <a:off x="2746263" y="2685847"/>
            <a:ext cx="1576270" cy="2121894"/>
            <a:chOff x="2746263" y="2685847"/>
            <a:chExt cx="1576270" cy="2121894"/>
          </a:xfrm>
        </p:grpSpPr>
        <p:sp>
          <p:nvSpPr>
            <p:cNvPr id="17" name="Google Shape;1202;p34">
              <a:extLst>
                <a:ext uri="{FF2B5EF4-FFF2-40B4-BE49-F238E27FC236}">
                  <a16:creationId xmlns:a16="http://schemas.microsoft.com/office/drawing/2014/main" id="{A4688A06-813B-443F-9E50-06CC80046074}"/>
                </a:ext>
              </a:extLst>
            </p:cNvPr>
            <p:cNvSpPr/>
            <p:nvPr/>
          </p:nvSpPr>
          <p:spPr>
            <a:xfrm>
              <a:off x="3305675" y="4405277"/>
              <a:ext cx="427901" cy="372446"/>
            </a:xfrm>
            <a:custGeom>
              <a:avLst/>
              <a:gdLst/>
              <a:ahLst/>
              <a:cxnLst/>
              <a:rect l="l" t="t" r="r" b="b"/>
              <a:pathLst>
                <a:path w="31365" h="27185" extrusionOk="0">
                  <a:moveTo>
                    <a:pt x="14932" y="607"/>
                  </a:moveTo>
                  <a:cubicBezTo>
                    <a:pt x="15242" y="607"/>
                    <a:pt x="15551" y="607"/>
                    <a:pt x="15837" y="655"/>
                  </a:cubicBezTo>
                  <a:cubicBezTo>
                    <a:pt x="17647" y="822"/>
                    <a:pt x="19409" y="1250"/>
                    <a:pt x="21076" y="1917"/>
                  </a:cubicBezTo>
                  <a:cubicBezTo>
                    <a:pt x="23910" y="2917"/>
                    <a:pt x="25911" y="4060"/>
                    <a:pt x="27387" y="5489"/>
                  </a:cubicBezTo>
                  <a:cubicBezTo>
                    <a:pt x="29483" y="7466"/>
                    <a:pt x="30650" y="10300"/>
                    <a:pt x="30697" y="13443"/>
                  </a:cubicBezTo>
                  <a:cubicBezTo>
                    <a:pt x="30769" y="16777"/>
                    <a:pt x="29507" y="20016"/>
                    <a:pt x="27197" y="22421"/>
                  </a:cubicBezTo>
                  <a:cubicBezTo>
                    <a:pt x="24304" y="25361"/>
                    <a:pt x="20539" y="26586"/>
                    <a:pt x="16760" y="26586"/>
                  </a:cubicBezTo>
                  <a:cubicBezTo>
                    <a:pt x="12918" y="26586"/>
                    <a:pt x="9063" y="25320"/>
                    <a:pt x="6097" y="23303"/>
                  </a:cubicBezTo>
                  <a:cubicBezTo>
                    <a:pt x="643" y="19587"/>
                    <a:pt x="667" y="11514"/>
                    <a:pt x="4097" y="6323"/>
                  </a:cubicBezTo>
                  <a:cubicBezTo>
                    <a:pt x="6407" y="2822"/>
                    <a:pt x="10693" y="607"/>
                    <a:pt x="14932" y="607"/>
                  </a:cubicBezTo>
                  <a:close/>
                  <a:moveTo>
                    <a:pt x="14926" y="1"/>
                  </a:moveTo>
                  <a:cubicBezTo>
                    <a:pt x="10485" y="1"/>
                    <a:pt x="6022" y="2340"/>
                    <a:pt x="3596" y="5989"/>
                  </a:cubicBezTo>
                  <a:cubicBezTo>
                    <a:pt x="0" y="11419"/>
                    <a:pt x="24" y="19873"/>
                    <a:pt x="5764" y="23803"/>
                  </a:cubicBezTo>
                  <a:cubicBezTo>
                    <a:pt x="9002" y="25970"/>
                    <a:pt x="12836" y="27160"/>
                    <a:pt x="16766" y="27184"/>
                  </a:cubicBezTo>
                  <a:cubicBezTo>
                    <a:pt x="20695" y="27184"/>
                    <a:pt x="24601" y="25898"/>
                    <a:pt x="27649" y="22850"/>
                  </a:cubicBezTo>
                  <a:cubicBezTo>
                    <a:pt x="30054" y="20326"/>
                    <a:pt x="31364" y="16920"/>
                    <a:pt x="31269" y="13443"/>
                  </a:cubicBezTo>
                  <a:cubicBezTo>
                    <a:pt x="31221" y="10109"/>
                    <a:pt x="29983" y="7133"/>
                    <a:pt x="27792" y="5061"/>
                  </a:cubicBezTo>
                  <a:cubicBezTo>
                    <a:pt x="26244" y="3584"/>
                    <a:pt x="24172" y="2393"/>
                    <a:pt x="21267" y="1346"/>
                  </a:cubicBezTo>
                  <a:cubicBezTo>
                    <a:pt x="19552" y="655"/>
                    <a:pt x="17718" y="226"/>
                    <a:pt x="15861" y="36"/>
                  </a:cubicBezTo>
                  <a:cubicBezTo>
                    <a:pt x="15550" y="12"/>
                    <a:pt x="15238" y="1"/>
                    <a:pt x="14926" y="1"/>
                  </a:cubicBezTo>
                  <a:close/>
                </a:path>
              </a:pathLst>
            </a:custGeom>
            <a:solidFill>
              <a:srgbClr val="63CDC7"/>
            </a:solidFill>
            <a:ln>
              <a:solidFill>
                <a:srgbClr val="63CDC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54CDD87-9800-4FF7-9DCA-B05F22C3A833}"/>
                </a:ext>
              </a:extLst>
            </p:cNvPr>
            <p:cNvGrpSpPr/>
            <p:nvPr/>
          </p:nvGrpSpPr>
          <p:grpSpPr>
            <a:xfrm>
              <a:off x="2746263" y="2685847"/>
              <a:ext cx="1576270" cy="2121894"/>
              <a:chOff x="2746263" y="2685847"/>
              <a:chExt cx="1576270" cy="2121894"/>
            </a:xfrm>
          </p:grpSpPr>
          <p:grpSp>
            <p:nvGrpSpPr>
              <p:cNvPr id="111" name="Google Shape;1332;p34">
                <a:extLst>
                  <a:ext uri="{FF2B5EF4-FFF2-40B4-BE49-F238E27FC236}">
                    <a16:creationId xmlns:a16="http://schemas.microsoft.com/office/drawing/2014/main" id="{07F07EFB-E4DE-4E6D-82F5-19436015D07C}"/>
                  </a:ext>
                </a:extLst>
              </p:cNvPr>
              <p:cNvGrpSpPr/>
              <p:nvPr/>
            </p:nvGrpSpPr>
            <p:grpSpPr>
              <a:xfrm rot="10800000" flipH="1">
                <a:off x="2799118" y="2685847"/>
                <a:ext cx="1383446" cy="317560"/>
                <a:chOff x="8373724" y="2773694"/>
                <a:chExt cx="1383446" cy="317560"/>
              </a:xfrm>
            </p:grpSpPr>
            <p:grpSp>
              <p:nvGrpSpPr>
                <p:cNvPr id="112" name="Google Shape;1333;p34">
                  <a:extLst>
                    <a:ext uri="{FF2B5EF4-FFF2-40B4-BE49-F238E27FC236}">
                      <a16:creationId xmlns:a16="http://schemas.microsoft.com/office/drawing/2014/main" id="{57E96502-B252-42F6-864F-8AA9FB7D99A7}"/>
                    </a:ext>
                  </a:extLst>
                </p:cNvPr>
                <p:cNvGrpSpPr/>
                <p:nvPr/>
              </p:nvGrpSpPr>
              <p:grpSpPr>
                <a:xfrm>
                  <a:off x="9030444" y="2822183"/>
                  <a:ext cx="141429" cy="269071"/>
                  <a:chOff x="7760169" y="2786233"/>
                  <a:chExt cx="141429" cy="269071"/>
                </a:xfrm>
              </p:grpSpPr>
              <p:sp>
                <p:nvSpPr>
                  <p:cNvPr id="116" name="Google Shape;1334;p34">
                    <a:extLst>
                      <a:ext uri="{FF2B5EF4-FFF2-40B4-BE49-F238E27FC236}">
                        <a16:creationId xmlns:a16="http://schemas.microsoft.com/office/drawing/2014/main" id="{B29760ED-9555-4942-B6C2-41CDFF5D8DF6}"/>
                      </a:ext>
                    </a:extLst>
                  </p:cNvPr>
                  <p:cNvSpPr/>
                  <p:nvPr/>
                </p:nvSpPr>
                <p:spPr>
                  <a:xfrm>
                    <a:off x="7833595" y="2993625"/>
                    <a:ext cx="68003" cy="61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2" h="3521" extrusionOk="0">
                        <a:moveTo>
                          <a:pt x="1987" y="601"/>
                        </a:moveTo>
                        <a:cubicBezTo>
                          <a:pt x="2270" y="601"/>
                          <a:pt x="2550" y="712"/>
                          <a:pt x="2763" y="925"/>
                        </a:cubicBezTo>
                        <a:cubicBezTo>
                          <a:pt x="3144" y="1258"/>
                          <a:pt x="3215" y="1830"/>
                          <a:pt x="2953" y="2258"/>
                        </a:cubicBezTo>
                        <a:cubicBezTo>
                          <a:pt x="2668" y="2686"/>
                          <a:pt x="2192" y="2922"/>
                          <a:pt x="1702" y="2922"/>
                        </a:cubicBezTo>
                        <a:cubicBezTo>
                          <a:pt x="1619" y="2922"/>
                          <a:pt x="1536" y="2915"/>
                          <a:pt x="1453" y="2901"/>
                        </a:cubicBezTo>
                        <a:cubicBezTo>
                          <a:pt x="976" y="2782"/>
                          <a:pt x="691" y="2520"/>
                          <a:pt x="643" y="2163"/>
                        </a:cubicBezTo>
                        <a:cubicBezTo>
                          <a:pt x="619" y="1568"/>
                          <a:pt x="905" y="1020"/>
                          <a:pt x="1429" y="758"/>
                        </a:cubicBezTo>
                        <a:cubicBezTo>
                          <a:pt x="1602" y="652"/>
                          <a:pt x="1795" y="601"/>
                          <a:pt x="1987" y="601"/>
                        </a:cubicBezTo>
                        <a:close/>
                        <a:moveTo>
                          <a:pt x="1994" y="1"/>
                        </a:moveTo>
                        <a:cubicBezTo>
                          <a:pt x="1702" y="1"/>
                          <a:pt x="1409" y="77"/>
                          <a:pt x="1143" y="234"/>
                        </a:cubicBezTo>
                        <a:cubicBezTo>
                          <a:pt x="429" y="615"/>
                          <a:pt x="0" y="1401"/>
                          <a:pt x="48" y="2234"/>
                        </a:cubicBezTo>
                        <a:cubicBezTo>
                          <a:pt x="119" y="2854"/>
                          <a:pt x="595" y="3306"/>
                          <a:pt x="1310" y="3473"/>
                        </a:cubicBezTo>
                        <a:cubicBezTo>
                          <a:pt x="1453" y="3497"/>
                          <a:pt x="1596" y="3520"/>
                          <a:pt x="1739" y="3520"/>
                        </a:cubicBezTo>
                        <a:cubicBezTo>
                          <a:pt x="2429" y="3520"/>
                          <a:pt x="3072" y="3163"/>
                          <a:pt x="3453" y="2568"/>
                        </a:cubicBezTo>
                        <a:cubicBezTo>
                          <a:pt x="3882" y="1901"/>
                          <a:pt x="3763" y="996"/>
                          <a:pt x="3144" y="448"/>
                        </a:cubicBezTo>
                        <a:cubicBezTo>
                          <a:pt x="2822" y="155"/>
                          <a:pt x="2410" y="1"/>
                          <a:pt x="1994" y="1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17" name="Google Shape;1335;p34">
                    <a:extLst>
                      <a:ext uri="{FF2B5EF4-FFF2-40B4-BE49-F238E27FC236}">
                        <a16:creationId xmlns:a16="http://schemas.microsoft.com/office/drawing/2014/main" id="{60E96AC5-F2B7-47FD-B3F8-4C2AC5F08408}"/>
                      </a:ext>
                    </a:extLst>
                  </p:cNvPr>
                  <p:cNvSpPr/>
                  <p:nvPr/>
                </p:nvSpPr>
                <p:spPr>
                  <a:xfrm>
                    <a:off x="7760169" y="2786233"/>
                    <a:ext cx="90548" cy="227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" h="23743" extrusionOk="0">
                        <a:moveTo>
                          <a:pt x="596" y="0"/>
                        </a:moveTo>
                        <a:cubicBezTo>
                          <a:pt x="1" y="4310"/>
                          <a:pt x="25" y="8668"/>
                          <a:pt x="668" y="12979"/>
                        </a:cubicBezTo>
                        <a:cubicBezTo>
                          <a:pt x="1263" y="16789"/>
                          <a:pt x="2620" y="20457"/>
                          <a:pt x="4668" y="23743"/>
                        </a:cubicBezTo>
                        <a:lnTo>
                          <a:pt x="5168" y="23410"/>
                        </a:lnTo>
                        <a:cubicBezTo>
                          <a:pt x="3168" y="20195"/>
                          <a:pt x="1834" y="16622"/>
                          <a:pt x="1263" y="12884"/>
                        </a:cubicBezTo>
                        <a:cubicBezTo>
                          <a:pt x="620" y="8645"/>
                          <a:pt x="596" y="4358"/>
                          <a:pt x="1191" y="119"/>
                        </a:cubicBezTo>
                        <a:lnTo>
                          <a:pt x="596" y="0"/>
                        </a:ln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</p:grpSp>
            <p:grpSp>
              <p:nvGrpSpPr>
                <p:cNvPr id="113" name="Google Shape;1336;p34">
                  <a:extLst>
                    <a:ext uri="{FF2B5EF4-FFF2-40B4-BE49-F238E27FC236}">
                      <a16:creationId xmlns:a16="http://schemas.microsoft.com/office/drawing/2014/main" id="{548A31AB-62B1-42F9-BB4A-1AAE257469BD}"/>
                    </a:ext>
                  </a:extLst>
                </p:cNvPr>
                <p:cNvGrpSpPr/>
                <p:nvPr/>
              </p:nvGrpSpPr>
              <p:grpSpPr>
                <a:xfrm>
                  <a:off x="8373724" y="2773694"/>
                  <a:ext cx="1383446" cy="55925"/>
                  <a:chOff x="8373724" y="2773694"/>
                  <a:chExt cx="1383446" cy="55925"/>
                </a:xfrm>
              </p:grpSpPr>
              <p:sp>
                <p:nvSpPr>
                  <p:cNvPr id="114" name="Google Shape;1337;p34">
                    <a:extLst>
                      <a:ext uri="{FF2B5EF4-FFF2-40B4-BE49-F238E27FC236}">
                        <a16:creationId xmlns:a16="http://schemas.microsoft.com/office/drawing/2014/main" id="{0AFBA1CA-580E-418E-A292-D1C2ED9EAA7D}"/>
                      </a:ext>
                    </a:extLst>
                  </p:cNvPr>
                  <p:cNvSpPr/>
                  <p:nvPr/>
                </p:nvSpPr>
                <p:spPr>
                  <a:xfrm>
                    <a:off x="8408966" y="2773694"/>
                    <a:ext cx="1299647" cy="20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33" h="1192" extrusionOk="0">
                        <a:moveTo>
                          <a:pt x="0" y="1"/>
                        </a:moveTo>
                        <a:lnTo>
                          <a:pt x="0" y="596"/>
                        </a:lnTo>
                        <a:cubicBezTo>
                          <a:pt x="11360" y="596"/>
                          <a:pt x="19004" y="620"/>
                          <a:pt x="29173" y="1120"/>
                        </a:cubicBezTo>
                        <a:cubicBezTo>
                          <a:pt x="30173" y="1168"/>
                          <a:pt x="31055" y="1192"/>
                          <a:pt x="31840" y="1192"/>
                        </a:cubicBezTo>
                        <a:cubicBezTo>
                          <a:pt x="32745" y="1192"/>
                          <a:pt x="33555" y="1168"/>
                          <a:pt x="34365" y="1144"/>
                        </a:cubicBezTo>
                        <a:cubicBezTo>
                          <a:pt x="35115" y="1120"/>
                          <a:pt x="35871" y="1102"/>
                          <a:pt x="36705" y="1102"/>
                        </a:cubicBezTo>
                        <a:cubicBezTo>
                          <a:pt x="37538" y="1102"/>
                          <a:pt x="38449" y="1120"/>
                          <a:pt x="39509" y="1168"/>
                        </a:cubicBezTo>
                        <a:lnTo>
                          <a:pt x="39533" y="572"/>
                        </a:lnTo>
                        <a:cubicBezTo>
                          <a:pt x="38473" y="525"/>
                          <a:pt x="37550" y="507"/>
                          <a:pt x="36705" y="507"/>
                        </a:cubicBezTo>
                        <a:cubicBezTo>
                          <a:pt x="35859" y="507"/>
                          <a:pt x="35091" y="525"/>
                          <a:pt x="34341" y="549"/>
                        </a:cubicBezTo>
                        <a:cubicBezTo>
                          <a:pt x="33603" y="572"/>
                          <a:pt x="32847" y="590"/>
                          <a:pt x="32010" y="590"/>
                        </a:cubicBezTo>
                        <a:cubicBezTo>
                          <a:pt x="31174" y="590"/>
                          <a:pt x="30257" y="572"/>
                          <a:pt x="29197" y="525"/>
                        </a:cubicBezTo>
                        <a:cubicBezTo>
                          <a:pt x="19028" y="25"/>
                          <a:pt x="11384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15" name="Google Shape;1338;p34">
                    <a:extLst>
                      <a:ext uri="{FF2B5EF4-FFF2-40B4-BE49-F238E27FC236}">
                        <a16:creationId xmlns:a16="http://schemas.microsoft.com/office/drawing/2014/main" id="{FA52BA53-DEB7-40C2-B4E7-220BCCFB1A12}"/>
                      </a:ext>
                    </a:extLst>
                  </p:cNvPr>
                  <p:cNvSpPr/>
                  <p:nvPr/>
                </p:nvSpPr>
                <p:spPr>
                  <a:xfrm>
                    <a:off x="8373724" y="2813330"/>
                    <a:ext cx="1383446" cy="1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82" h="930" extrusionOk="0">
                        <a:moveTo>
                          <a:pt x="1" y="0"/>
                        </a:moveTo>
                        <a:lnTo>
                          <a:pt x="1" y="596"/>
                        </a:lnTo>
                        <a:lnTo>
                          <a:pt x="5669" y="596"/>
                        </a:lnTo>
                        <a:cubicBezTo>
                          <a:pt x="6145" y="596"/>
                          <a:pt x="7979" y="643"/>
                          <a:pt x="10312" y="691"/>
                        </a:cubicBezTo>
                        <a:cubicBezTo>
                          <a:pt x="14528" y="786"/>
                          <a:pt x="20315" y="929"/>
                          <a:pt x="23029" y="929"/>
                        </a:cubicBezTo>
                        <a:lnTo>
                          <a:pt x="23172" y="929"/>
                        </a:lnTo>
                        <a:cubicBezTo>
                          <a:pt x="24696" y="929"/>
                          <a:pt x="26244" y="881"/>
                          <a:pt x="27888" y="858"/>
                        </a:cubicBezTo>
                        <a:cubicBezTo>
                          <a:pt x="30005" y="803"/>
                          <a:pt x="32297" y="748"/>
                          <a:pt x="35075" y="748"/>
                        </a:cubicBezTo>
                        <a:cubicBezTo>
                          <a:pt x="37109" y="748"/>
                          <a:pt x="39404" y="777"/>
                          <a:pt x="42081" y="858"/>
                        </a:cubicBezTo>
                        <a:lnTo>
                          <a:pt x="42081" y="262"/>
                        </a:lnTo>
                        <a:cubicBezTo>
                          <a:pt x="39404" y="182"/>
                          <a:pt x="37109" y="152"/>
                          <a:pt x="35074" y="152"/>
                        </a:cubicBezTo>
                        <a:cubicBezTo>
                          <a:pt x="32293" y="152"/>
                          <a:pt x="29995" y="207"/>
                          <a:pt x="27864" y="262"/>
                        </a:cubicBezTo>
                        <a:cubicBezTo>
                          <a:pt x="26244" y="286"/>
                          <a:pt x="24696" y="334"/>
                          <a:pt x="23172" y="334"/>
                        </a:cubicBezTo>
                        <a:lnTo>
                          <a:pt x="23029" y="334"/>
                        </a:lnTo>
                        <a:cubicBezTo>
                          <a:pt x="20315" y="334"/>
                          <a:pt x="14551" y="191"/>
                          <a:pt x="10312" y="96"/>
                        </a:cubicBezTo>
                        <a:cubicBezTo>
                          <a:pt x="7979" y="48"/>
                          <a:pt x="6145" y="0"/>
                          <a:pt x="5669" y="0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 dirty="0"/>
                  </a:p>
                </p:txBody>
              </p:sp>
            </p:grpSp>
          </p:grpSp>
          <p:sp>
            <p:nvSpPr>
              <p:cNvPr id="154" name="Google Shape;1339;p34">
                <a:extLst>
                  <a:ext uri="{FF2B5EF4-FFF2-40B4-BE49-F238E27FC236}">
                    <a16:creationId xmlns:a16="http://schemas.microsoft.com/office/drawing/2014/main" id="{8C977957-9981-44BE-A316-4F2267FCF9C7}"/>
                  </a:ext>
                </a:extLst>
              </p:cNvPr>
              <p:cNvSpPr txBox="1"/>
              <p:nvPr/>
            </p:nvSpPr>
            <p:spPr>
              <a:xfrm>
                <a:off x="2746263" y="3167350"/>
                <a:ext cx="15660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rgbClr val="63CDC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face landmark</a:t>
                </a:r>
                <a:endParaRPr sz="1700" dirty="0">
                  <a:solidFill>
                    <a:srgbClr val="63CDC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5" name="Google Shape;1340;p34">
                <a:extLst>
                  <a:ext uri="{FF2B5EF4-FFF2-40B4-BE49-F238E27FC236}">
                    <a16:creationId xmlns:a16="http://schemas.microsoft.com/office/drawing/2014/main" id="{880C4282-FD43-4A0B-A4AE-092204F7E252}"/>
                  </a:ext>
                </a:extLst>
              </p:cNvPr>
              <p:cNvSpPr txBox="1"/>
              <p:nvPr/>
            </p:nvSpPr>
            <p:spPr>
              <a:xfrm>
                <a:off x="2756533" y="3480900"/>
                <a:ext cx="15660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Adjust the direction of the face to get landmark points in certain places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1B10E5B-4DC1-4A04-B6E1-432433C73896}"/>
                  </a:ext>
                </a:extLst>
              </p:cNvPr>
              <p:cNvGrpSpPr/>
              <p:nvPr/>
            </p:nvGrpSpPr>
            <p:grpSpPr>
              <a:xfrm>
                <a:off x="3270259" y="4375479"/>
                <a:ext cx="496769" cy="432262"/>
                <a:chOff x="3270259" y="4375479"/>
                <a:chExt cx="496769" cy="432262"/>
              </a:xfrm>
            </p:grpSpPr>
            <p:sp>
              <p:nvSpPr>
                <p:cNvPr id="15" name="Google Shape;1200;p34">
                  <a:extLst>
                    <a:ext uri="{FF2B5EF4-FFF2-40B4-BE49-F238E27FC236}">
                      <a16:creationId xmlns:a16="http://schemas.microsoft.com/office/drawing/2014/main" id="{1D36C2F3-D4AE-4CE9-BEDC-325FE0D3F11E}"/>
                    </a:ext>
                  </a:extLst>
                </p:cNvPr>
                <p:cNvSpPr/>
                <p:nvPr/>
              </p:nvSpPr>
              <p:spPr>
                <a:xfrm>
                  <a:off x="3348554" y="4430746"/>
                  <a:ext cx="359674" cy="319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4" h="23292" extrusionOk="0">
                      <a:moveTo>
                        <a:pt x="13312" y="0"/>
                      </a:moveTo>
                      <a:cubicBezTo>
                        <a:pt x="11282" y="0"/>
                        <a:pt x="9295" y="744"/>
                        <a:pt x="7383" y="1487"/>
                      </a:cubicBezTo>
                      <a:cubicBezTo>
                        <a:pt x="6693" y="1725"/>
                        <a:pt x="6002" y="2035"/>
                        <a:pt x="5359" y="2416"/>
                      </a:cubicBezTo>
                      <a:cubicBezTo>
                        <a:pt x="4907" y="2702"/>
                        <a:pt x="4478" y="3059"/>
                        <a:pt x="4097" y="3440"/>
                      </a:cubicBezTo>
                      <a:cubicBezTo>
                        <a:pt x="1597" y="5845"/>
                        <a:pt x="1" y="9346"/>
                        <a:pt x="120" y="12894"/>
                      </a:cubicBezTo>
                      <a:cubicBezTo>
                        <a:pt x="263" y="16014"/>
                        <a:pt x="1668" y="18967"/>
                        <a:pt x="4049" y="21015"/>
                      </a:cubicBezTo>
                      <a:cubicBezTo>
                        <a:pt x="6165" y="22828"/>
                        <a:pt x="8886" y="23291"/>
                        <a:pt x="11576" y="23291"/>
                      </a:cubicBezTo>
                      <a:cubicBezTo>
                        <a:pt x="11854" y="23291"/>
                        <a:pt x="12132" y="23286"/>
                        <a:pt x="12408" y="23277"/>
                      </a:cubicBezTo>
                      <a:cubicBezTo>
                        <a:pt x="14694" y="23206"/>
                        <a:pt x="17028" y="22920"/>
                        <a:pt x="19172" y="22039"/>
                      </a:cubicBezTo>
                      <a:cubicBezTo>
                        <a:pt x="21720" y="20967"/>
                        <a:pt x="23792" y="18991"/>
                        <a:pt x="25006" y="16490"/>
                      </a:cubicBezTo>
                      <a:cubicBezTo>
                        <a:pt x="26221" y="13966"/>
                        <a:pt x="26364" y="11013"/>
                        <a:pt x="25387" y="8393"/>
                      </a:cubicBezTo>
                      <a:cubicBezTo>
                        <a:pt x="24125" y="5154"/>
                        <a:pt x="21196" y="2916"/>
                        <a:pt x="18171" y="1392"/>
                      </a:cubicBezTo>
                      <a:cubicBezTo>
                        <a:pt x="16862" y="749"/>
                        <a:pt x="15504" y="177"/>
                        <a:pt x="14051" y="34"/>
                      </a:cubicBezTo>
                      <a:cubicBezTo>
                        <a:pt x="13804" y="11"/>
                        <a:pt x="13558" y="0"/>
                        <a:pt x="1331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3CDC7">
                        <a:shade val="30000"/>
                        <a:satMod val="115000"/>
                      </a:srgbClr>
                    </a:gs>
                    <a:gs pos="50000">
                      <a:srgbClr val="63CDC7">
                        <a:shade val="67500"/>
                        <a:satMod val="115000"/>
                      </a:srgbClr>
                    </a:gs>
                    <a:gs pos="100000">
                      <a:srgbClr val="63CDC7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63CDC7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 dirty="0"/>
                </a:p>
              </p:txBody>
            </p:sp>
            <p:sp>
              <p:nvSpPr>
                <p:cNvPr id="16" name="Google Shape;1201;p34">
                  <a:extLst>
                    <a:ext uri="{FF2B5EF4-FFF2-40B4-BE49-F238E27FC236}">
                      <a16:creationId xmlns:a16="http://schemas.microsoft.com/office/drawing/2014/main" id="{AD90113E-6A55-407D-A8AF-AD45B3BE7044}"/>
                    </a:ext>
                  </a:extLst>
                </p:cNvPr>
                <p:cNvSpPr/>
                <p:nvPr/>
              </p:nvSpPr>
              <p:spPr>
                <a:xfrm>
                  <a:off x="3270259" y="4375479"/>
                  <a:ext cx="496769" cy="4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3" h="31551" extrusionOk="0">
                      <a:moveTo>
                        <a:pt x="17314" y="591"/>
                      </a:moveTo>
                      <a:cubicBezTo>
                        <a:pt x="17671" y="591"/>
                        <a:pt x="18028" y="591"/>
                        <a:pt x="18362" y="639"/>
                      </a:cubicBezTo>
                      <a:cubicBezTo>
                        <a:pt x="20172" y="758"/>
                        <a:pt x="22100" y="1234"/>
                        <a:pt x="24482" y="2092"/>
                      </a:cubicBezTo>
                      <a:cubicBezTo>
                        <a:pt x="27792" y="3306"/>
                        <a:pt x="30126" y="4616"/>
                        <a:pt x="31864" y="6283"/>
                      </a:cubicBezTo>
                      <a:cubicBezTo>
                        <a:pt x="34294" y="8617"/>
                        <a:pt x="35675" y="11903"/>
                        <a:pt x="35722" y="15595"/>
                      </a:cubicBezTo>
                      <a:cubicBezTo>
                        <a:pt x="35818" y="19500"/>
                        <a:pt x="34341" y="23287"/>
                        <a:pt x="31650" y="26097"/>
                      </a:cubicBezTo>
                      <a:cubicBezTo>
                        <a:pt x="28264" y="29530"/>
                        <a:pt x="23867" y="30958"/>
                        <a:pt x="19458" y="30958"/>
                      </a:cubicBezTo>
                      <a:cubicBezTo>
                        <a:pt x="14967" y="30958"/>
                        <a:pt x="10463" y="29476"/>
                        <a:pt x="7002" y="27121"/>
                      </a:cubicBezTo>
                      <a:cubicBezTo>
                        <a:pt x="620" y="22763"/>
                        <a:pt x="644" y="13332"/>
                        <a:pt x="4668" y="7283"/>
                      </a:cubicBezTo>
                      <a:cubicBezTo>
                        <a:pt x="7359" y="3187"/>
                        <a:pt x="12360" y="591"/>
                        <a:pt x="17314" y="591"/>
                      </a:cubicBezTo>
                      <a:close/>
                      <a:moveTo>
                        <a:pt x="17309" y="0"/>
                      </a:moveTo>
                      <a:cubicBezTo>
                        <a:pt x="12144" y="0"/>
                        <a:pt x="6966" y="2709"/>
                        <a:pt x="4168" y="6950"/>
                      </a:cubicBezTo>
                      <a:cubicBezTo>
                        <a:pt x="1" y="13237"/>
                        <a:pt x="1" y="23048"/>
                        <a:pt x="6669" y="27597"/>
                      </a:cubicBezTo>
                      <a:cubicBezTo>
                        <a:pt x="10455" y="30145"/>
                        <a:pt x="14909" y="31526"/>
                        <a:pt x="19457" y="31550"/>
                      </a:cubicBezTo>
                      <a:cubicBezTo>
                        <a:pt x="24006" y="31550"/>
                        <a:pt x="28554" y="30074"/>
                        <a:pt x="32079" y="26502"/>
                      </a:cubicBezTo>
                      <a:cubicBezTo>
                        <a:pt x="34889" y="23572"/>
                        <a:pt x="36413" y="19643"/>
                        <a:pt x="36318" y="15571"/>
                      </a:cubicBezTo>
                      <a:cubicBezTo>
                        <a:pt x="36270" y="11737"/>
                        <a:pt x="34841" y="8284"/>
                        <a:pt x="32269" y="5831"/>
                      </a:cubicBezTo>
                      <a:cubicBezTo>
                        <a:pt x="30483" y="4116"/>
                        <a:pt x="28078" y="2759"/>
                        <a:pt x="24696" y="1520"/>
                      </a:cubicBezTo>
                      <a:cubicBezTo>
                        <a:pt x="22291" y="663"/>
                        <a:pt x="20291" y="187"/>
                        <a:pt x="18433" y="44"/>
                      </a:cubicBezTo>
                      <a:cubicBezTo>
                        <a:pt x="18059" y="15"/>
                        <a:pt x="17684" y="0"/>
                        <a:pt x="17309" y="0"/>
                      </a:cubicBezTo>
                      <a:close/>
                    </a:path>
                  </a:pathLst>
                </a:custGeom>
                <a:solidFill>
                  <a:srgbClr val="63CDC7"/>
                </a:solidFill>
                <a:ln>
                  <a:solidFill>
                    <a:srgbClr val="63CDC7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800"/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7489AED2-8D95-44A4-9B67-2FCE7FCD9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1632" y="4487431"/>
                  <a:ext cx="205740" cy="2057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B03525-FE02-4097-AB1C-C75C4F03E7EC}"/>
              </a:ext>
            </a:extLst>
          </p:cNvPr>
          <p:cNvGrpSpPr/>
          <p:nvPr/>
        </p:nvGrpSpPr>
        <p:grpSpPr>
          <a:xfrm>
            <a:off x="6511204" y="2679069"/>
            <a:ext cx="1817107" cy="2121008"/>
            <a:chOff x="6511204" y="2679069"/>
            <a:chExt cx="1817107" cy="212100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545F4B-2CCC-4570-8487-6FA45D4025F7}"/>
                </a:ext>
              </a:extLst>
            </p:cNvPr>
            <p:cNvGrpSpPr/>
            <p:nvPr/>
          </p:nvGrpSpPr>
          <p:grpSpPr>
            <a:xfrm>
              <a:off x="6511204" y="2679069"/>
              <a:ext cx="1817107" cy="2121008"/>
              <a:chOff x="6511204" y="2679069"/>
              <a:chExt cx="1817107" cy="2121008"/>
            </a:xfrm>
          </p:grpSpPr>
          <p:sp>
            <p:nvSpPr>
              <p:cNvPr id="146" name="Google Shape;1299;p34">
                <a:extLst>
                  <a:ext uri="{FF2B5EF4-FFF2-40B4-BE49-F238E27FC236}">
                    <a16:creationId xmlns:a16="http://schemas.microsoft.com/office/drawing/2014/main" id="{7D7E2E0E-46DA-416A-8ED0-CEAE875845F0}"/>
                  </a:ext>
                </a:extLst>
              </p:cNvPr>
              <p:cNvSpPr/>
              <p:nvPr/>
            </p:nvSpPr>
            <p:spPr>
              <a:xfrm>
                <a:off x="7419758" y="2679069"/>
                <a:ext cx="68003" cy="61679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521" extrusionOk="0">
                    <a:moveTo>
                      <a:pt x="1987" y="601"/>
                    </a:moveTo>
                    <a:cubicBezTo>
                      <a:pt x="2270" y="601"/>
                      <a:pt x="2550" y="712"/>
                      <a:pt x="2763" y="925"/>
                    </a:cubicBezTo>
                    <a:cubicBezTo>
                      <a:pt x="3144" y="1258"/>
                      <a:pt x="3215" y="1830"/>
                      <a:pt x="2953" y="2258"/>
                    </a:cubicBezTo>
                    <a:cubicBezTo>
                      <a:pt x="2668" y="2686"/>
                      <a:pt x="2192" y="2922"/>
                      <a:pt x="1702" y="2922"/>
                    </a:cubicBezTo>
                    <a:cubicBezTo>
                      <a:pt x="1619" y="2922"/>
                      <a:pt x="1536" y="2915"/>
                      <a:pt x="1453" y="2901"/>
                    </a:cubicBezTo>
                    <a:cubicBezTo>
                      <a:pt x="976" y="2782"/>
                      <a:pt x="691" y="2520"/>
                      <a:pt x="643" y="2163"/>
                    </a:cubicBezTo>
                    <a:cubicBezTo>
                      <a:pt x="619" y="1568"/>
                      <a:pt x="905" y="1020"/>
                      <a:pt x="1429" y="758"/>
                    </a:cubicBezTo>
                    <a:cubicBezTo>
                      <a:pt x="1602" y="652"/>
                      <a:pt x="1795" y="601"/>
                      <a:pt x="1987" y="601"/>
                    </a:cubicBezTo>
                    <a:close/>
                    <a:moveTo>
                      <a:pt x="1994" y="1"/>
                    </a:moveTo>
                    <a:cubicBezTo>
                      <a:pt x="1702" y="1"/>
                      <a:pt x="1409" y="77"/>
                      <a:pt x="1143" y="234"/>
                    </a:cubicBezTo>
                    <a:cubicBezTo>
                      <a:pt x="429" y="615"/>
                      <a:pt x="0" y="1401"/>
                      <a:pt x="48" y="2234"/>
                    </a:cubicBezTo>
                    <a:cubicBezTo>
                      <a:pt x="119" y="2854"/>
                      <a:pt x="595" y="3306"/>
                      <a:pt x="1310" y="3473"/>
                    </a:cubicBezTo>
                    <a:cubicBezTo>
                      <a:pt x="1453" y="3497"/>
                      <a:pt x="1596" y="3520"/>
                      <a:pt x="1739" y="3520"/>
                    </a:cubicBezTo>
                    <a:cubicBezTo>
                      <a:pt x="2429" y="3520"/>
                      <a:pt x="3072" y="3163"/>
                      <a:pt x="3453" y="2568"/>
                    </a:cubicBezTo>
                    <a:cubicBezTo>
                      <a:pt x="3882" y="1901"/>
                      <a:pt x="3763" y="996"/>
                      <a:pt x="3144" y="448"/>
                    </a:cubicBezTo>
                    <a:cubicBezTo>
                      <a:pt x="2822" y="155"/>
                      <a:pt x="2410" y="1"/>
                      <a:pt x="1994" y="1"/>
                    </a:cubicBezTo>
                    <a:close/>
                  </a:path>
                </a:pathLst>
              </a:custGeom>
              <a:solidFill>
                <a:srgbClr val="63CDC7"/>
              </a:solidFill>
              <a:ln>
                <a:solidFill>
                  <a:srgbClr val="63CDC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EF5B7B5-B5A6-4C70-9045-3B120C9F95F4}"/>
                  </a:ext>
                </a:extLst>
              </p:cNvPr>
              <p:cNvGrpSpPr/>
              <p:nvPr/>
            </p:nvGrpSpPr>
            <p:grpSpPr>
              <a:xfrm>
                <a:off x="6511204" y="2731535"/>
                <a:ext cx="1817107" cy="2068542"/>
                <a:chOff x="6511204" y="2731535"/>
                <a:chExt cx="1817107" cy="2068542"/>
              </a:xfrm>
            </p:grpSpPr>
            <p:grpSp>
              <p:nvGrpSpPr>
                <p:cNvPr id="26" name="Google Shape;1211;p34">
                  <a:extLst>
                    <a:ext uri="{FF2B5EF4-FFF2-40B4-BE49-F238E27FC236}">
                      <a16:creationId xmlns:a16="http://schemas.microsoft.com/office/drawing/2014/main" id="{9FC50A81-273B-4114-AEEB-275BDE61DB9F}"/>
                    </a:ext>
                  </a:extLst>
                </p:cNvPr>
                <p:cNvGrpSpPr/>
                <p:nvPr/>
              </p:nvGrpSpPr>
              <p:grpSpPr>
                <a:xfrm>
                  <a:off x="7100840" y="4367815"/>
                  <a:ext cx="496769" cy="432262"/>
                  <a:chOff x="4220318" y="4290568"/>
                  <a:chExt cx="637865" cy="552695"/>
                </a:xfrm>
              </p:grpSpPr>
              <p:sp>
                <p:nvSpPr>
                  <p:cNvPr id="27" name="Google Shape;1212;p34">
                    <a:extLst>
                      <a:ext uri="{FF2B5EF4-FFF2-40B4-BE49-F238E27FC236}">
                        <a16:creationId xmlns:a16="http://schemas.microsoft.com/office/drawing/2014/main" id="{CF0CC3BC-0C2F-4114-A793-D84B23644383}"/>
                      </a:ext>
                    </a:extLst>
                  </p:cNvPr>
                  <p:cNvSpPr/>
                  <p:nvPr/>
                </p:nvSpPr>
                <p:spPr>
                  <a:xfrm>
                    <a:off x="4317925" y="4361233"/>
                    <a:ext cx="461831" cy="408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64" h="23292" extrusionOk="0">
                        <a:moveTo>
                          <a:pt x="13311" y="0"/>
                        </a:moveTo>
                        <a:cubicBezTo>
                          <a:pt x="11282" y="0"/>
                          <a:pt x="9295" y="744"/>
                          <a:pt x="7383" y="1487"/>
                        </a:cubicBezTo>
                        <a:cubicBezTo>
                          <a:pt x="6669" y="1725"/>
                          <a:pt x="6002" y="2035"/>
                          <a:pt x="5359" y="2416"/>
                        </a:cubicBezTo>
                        <a:cubicBezTo>
                          <a:pt x="4906" y="2702"/>
                          <a:pt x="4478" y="3059"/>
                          <a:pt x="4097" y="3440"/>
                        </a:cubicBezTo>
                        <a:cubicBezTo>
                          <a:pt x="1596" y="5845"/>
                          <a:pt x="1" y="9346"/>
                          <a:pt x="120" y="12894"/>
                        </a:cubicBezTo>
                        <a:cubicBezTo>
                          <a:pt x="263" y="16014"/>
                          <a:pt x="1668" y="18967"/>
                          <a:pt x="4025" y="21015"/>
                        </a:cubicBezTo>
                        <a:cubicBezTo>
                          <a:pt x="6162" y="22828"/>
                          <a:pt x="8885" y="23291"/>
                          <a:pt x="11558" y="23291"/>
                        </a:cubicBezTo>
                        <a:cubicBezTo>
                          <a:pt x="11834" y="23291"/>
                          <a:pt x="12110" y="23286"/>
                          <a:pt x="12384" y="23277"/>
                        </a:cubicBezTo>
                        <a:cubicBezTo>
                          <a:pt x="14694" y="23206"/>
                          <a:pt x="17028" y="22920"/>
                          <a:pt x="19147" y="22039"/>
                        </a:cubicBezTo>
                        <a:cubicBezTo>
                          <a:pt x="21696" y="20967"/>
                          <a:pt x="23791" y="18991"/>
                          <a:pt x="25006" y="16490"/>
                        </a:cubicBezTo>
                        <a:cubicBezTo>
                          <a:pt x="26220" y="13966"/>
                          <a:pt x="26363" y="11013"/>
                          <a:pt x="25363" y="8393"/>
                        </a:cubicBezTo>
                        <a:cubicBezTo>
                          <a:pt x="24101" y="5154"/>
                          <a:pt x="21195" y="2916"/>
                          <a:pt x="18171" y="1392"/>
                        </a:cubicBezTo>
                        <a:cubicBezTo>
                          <a:pt x="16861" y="749"/>
                          <a:pt x="15480" y="177"/>
                          <a:pt x="14051" y="34"/>
                        </a:cubicBezTo>
                        <a:cubicBezTo>
                          <a:pt x="13804" y="11"/>
                          <a:pt x="13557" y="0"/>
                          <a:pt x="13311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63CDC7">
                          <a:shade val="30000"/>
                          <a:satMod val="115000"/>
                        </a:srgbClr>
                      </a:gs>
                      <a:gs pos="50000">
                        <a:srgbClr val="63CDC7">
                          <a:shade val="67500"/>
                          <a:satMod val="115000"/>
                        </a:srgbClr>
                      </a:gs>
                      <a:gs pos="100000">
                        <a:srgbClr val="63CDC7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 dirty="0"/>
                  </a:p>
                </p:txBody>
              </p:sp>
              <p:sp>
                <p:nvSpPr>
                  <p:cNvPr id="28" name="Google Shape;1213;p34">
                    <a:extLst>
                      <a:ext uri="{FF2B5EF4-FFF2-40B4-BE49-F238E27FC236}">
                        <a16:creationId xmlns:a16="http://schemas.microsoft.com/office/drawing/2014/main" id="{D09AA058-2840-4BA1-BBCA-3732F68AC376}"/>
                      </a:ext>
                    </a:extLst>
                  </p:cNvPr>
                  <p:cNvSpPr/>
                  <p:nvPr/>
                </p:nvSpPr>
                <p:spPr>
                  <a:xfrm>
                    <a:off x="4220318" y="4290568"/>
                    <a:ext cx="637865" cy="552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13" h="31551" extrusionOk="0">
                        <a:moveTo>
                          <a:pt x="17313" y="591"/>
                        </a:moveTo>
                        <a:cubicBezTo>
                          <a:pt x="17670" y="591"/>
                          <a:pt x="18028" y="591"/>
                          <a:pt x="18385" y="639"/>
                        </a:cubicBezTo>
                        <a:cubicBezTo>
                          <a:pt x="20171" y="758"/>
                          <a:pt x="22124" y="1234"/>
                          <a:pt x="24505" y="2092"/>
                        </a:cubicBezTo>
                        <a:cubicBezTo>
                          <a:pt x="27792" y="3306"/>
                          <a:pt x="30125" y="4616"/>
                          <a:pt x="31864" y="6283"/>
                        </a:cubicBezTo>
                        <a:cubicBezTo>
                          <a:pt x="34317" y="8617"/>
                          <a:pt x="35674" y="11903"/>
                          <a:pt x="35746" y="15595"/>
                        </a:cubicBezTo>
                        <a:cubicBezTo>
                          <a:pt x="35817" y="19500"/>
                          <a:pt x="34341" y="23287"/>
                          <a:pt x="31649" y="26097"/>
                        </a:cubicBezTo>
                        <a:cubicBezTo>
                          <a:pt x="28264" y="29530"/>
                          <a:pt x="23867" y="30958"/>
                          <a:pt x="19458" y="30958"/>
                        </a:cubicBezTo>
                        <a:cubicBezTo>
                          <a:pt x="14966" y="30958"/>
                          <a:pt x="10462" y="29476"/>
                          <a:pt x="7001" y="27121"/>
                        </a:cubicBezTo>
                        <a:cubicBezTo>
                          <a:pt x="619" y="22763"/>
                          <a:pt x="643" y="13332"/>
                          <a:pt x="4668" y="7283"/>
                        </a:cubicBezTo>
                        <a:cubicBezTo>
                          <a:pt x="7359" y="3187"/>
                          <a:pt x="12336" y="591"/>
                          <a:pt x="17313" y="591"/>
                        </a:cubicBezTo>
                        <a:close/>
                        <a:moveTo>
                          <a:pt x="17289" y="0"/>
                        </a:moveTo>
                        <a:cubicBezTo>
                          <a:pt x="12143" y="0"/>
                          <a:pt x="6965" y="2709"/>
                          <a:pt x="4168" y="6950"/>
                        </a:cubicBezTo>
                        <a:cubicBezTo>
                          <a:pt x="0" y="13237"/>
                          <a:pt x="0" y="23048"/>
                          <a:pt x="6668" y="27597"/>
                        </a:cubicBezTo>
                        <a:cubicBezTo>
                          <a:pt x="10455" y="30145"/>
                          <a:pt x="14884" y="31526"/>
                          <a:pt x="19456" y="31550"/>
                        </a:cubicBezTo>
                        <a:cubicBezTo>
                          <a:pt x="24005" y="31550"/>
                          <a:pt x="28554" y="30074"/>
                          <a:pt x="32078" y="26502"/>
                        </a:cubicBezTo>
                        <a:cubicBezTo>
                          <a:pt x="34888" y="23572"/>
                          <a:pt x="36412" y="19643"/>
                          <a:pt x="36317" y="15571"/>
                        </a:cubicBezTo>
                        <a:cubicBezTo>
                          <a:pt x="36269" y="11737"/>
                          <a:pt x="34841" y="8284"/>
                          <a:pt x="32269" y="5831"/>
                        </a:cubicBezTo>
                        <a:cubicBezTo>
                          <a:pt x="30483" y="4116"/>
                          <a:pt x="28077" y="2759"/>
                          <a:pt x="24696" y="1520"/>
                        </a:cubicBezTo>
                        <a:cubicBezTo>
                          <a:pt x="22290" y="663"/>
                          <a:pt x="20290" y="187"/>
                          <a:pt x="18409" y="44"/>
                        </a:cubicBezTo>
                        <a:cubicBezTo>
                          <a:pt x="18036" y="15"/>
                          <a:pt x="17663" y="0"/>
                          <a:pt x="17289" y="0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 dirty="0"/>
                  </a:p>
                </p:txBody>
              </p:sp>
              <p:sp>
                <p:nvSpPr>
                  <p:cNvPr id="29" name="Google Shape;1214;p34">
                    <a:extLst>
                      <a:ext uri="{FF2B5EF4-FFF2-40B4-BE49-F238E27FC236}">
                        <a16:creationId xmlns:a16="http://schemas.microsoft.com/office/drawing/2014/main" id="{2129FD59-7E86-49FF-88B0-96FAC1E6B8B0}"/>
                      </a:ext>
                    </a:extLst>
                  </p:cNvPr>
                  <p:cNvSpPr/>
                  <p:nvPr/>
                </p:nvSpPr>
                <p:spPr>
                  <a:xfrm>
                    <a:off x="4266196" y="4328668"/>
                    <a:ext cx="549015" cy="476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41" h="27185" extrusionOk="0">
                        <a:moveTo>
                          <a:pt x="14908" y="607"/>
                        </a:moveTo>
                        <a:cubicBezTo>
                          <a:pt x="15218" y="607"/>
                          <a:pt x="15504" y="607"/>
                          <a:pt x="15813" y="655"/>
                        </a:cubicBezTo>
                        <a:cubicBezTo>
                          <a:pt x="17623" y="822"/>
                          <a:pt x="19386" y="1250"/>
                          <a:pt x="21053" y="1917"/>
                        </a:cubicBezTo>
                        <a:cubicBezTo>
                          <a:pt x="23887" y="2917"/>
                          <a:pt x="25887" y="4060"/>
                          <a:pt x="27363" y="5489"/>
                        </a:cubicBezTo>
                        <a:cubicBezTo>
                          <a:pt x="29459" y="7466"/>
                          <a:pt x="30626" y="10300"/>
                          <a:pt x="30674" y="13443"/>
                        </a:cubicBezTo>
                        <a:cubicBezTo>
                          <a:pt x="30745" y="16777"/>
                          <a:pt x="29483" y="20016"/>
                          <a:pt x="27173" y="22421"/>
                        </a:cubicBezTo>
                        <a:cubicBezTo>
                          <a:pt x="24280" y="25361"/>
                          <a:pt x="20509" y="26586"/>
                          <a:pt x="16728" y="26586"/>
                        </a:cubicBezTo>
                        <a:cubicBezTo>
                          <a:pt x="12883" y="26586"/>
                          <a:pt x="9027" y="25320"/>
                          <a:pt x="6073" y="23303"/>
                        </a:cubicBezTo>
                        <a:cubicBezTo>
                          <a:pt x="620" y="19587"/>
                          <a:pt x="644" y="11514"/>
                          <a:pt x="4073" y="6323"/>
                        </a:cubicBezTo>
                        <a:cubicBezTo>
                          <a:pt x="6383" y="2822"/>
                          <a:pt x="10646" y="607"/>
                          <a:pt x="14908" y="607"/>
                        </a:cubicBezTo>
                        <a:close/>
                        <a:moveTo>
                          <a:pt x="14914" y="1"/>
                        </a:moveTo>
                        <a:cubicBezTo>
                          <a:pt x="10456" y="1"/>
                          <a:pt x="5997" y="2320"/>
                          <a:pt x="3573" y="5989"/>
                        </a:cubicBezTo>
                        <a:cubicBezTo>
                          <a:pt x="1" y="11419"/>
                          <a:pt x="1" y="19849"/>
                          <a:pt x="5740" y="23779"/>
                        </a:cubicBezTo>
                        <a:cubicBezTo>
                          <a:pt x="9002" y="25970"/>
                          <a:pt x="12813" y="27160"/>
                          <a:pt x="16742" y="27184"/>
                        </a:cubicBezTo>
                        <a:cubicBezTo>
                          <a:pt x="20672" y="27184"/>
                          <a:pt x="24577" y="25898"/>
                          <a:pt x="27602" y="22826"/>
                        </a:cubicBezTo>
                        <a:cubicBezTo>
                          <a:pt x="30031" y="20302"/>
                          <a:pt x="31340" y="16920"/>
                          <a:pt x="31269" y="13420"/>
                        </a:cubicBezTo>
                        <a:cubicBezTo>
                          <a:pt x="31221" y="10109"/>
                          <a:pt x="29983" y="7133"/>
                          <a:pt x="27768" y="5037"/>
                        </a:cubicBezTo>
                        <a:cubicBezTo>
                          <a:pt x="26220" y="3560"/>
                          <a:pt x="24172" y="2370"/>
                          <a:pt x="21267" y="1322"/>
                        </a:cubicBezTo>
                        <a:cubicBezTo>
                          <a:pt x="19528" y="655"/>
                          <a:pt x="17719" y="203"/>
                          <a:pt x="15861" y="36"/>
                        </a:cubicBezTo>
                        <a:cubicBezTo>
                          <a:pt x="15546" y="12"/>
                          <a:pt x="15230" y="1"/>
                          <a:pt x="14914" y="1"/>
                        </a:cubicBez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</p:grpSp>
            <p:sp>
              <p:nvSpPr>
                <p:cNvPr id="101" name="Google Shape;1286;p34">
                  <a:extLst>
                    <a:ext uri="{FF2B5EF4-FFF2-40B4-BE49-F238E27FC236}">
                      <a16:creationId xmlns:a16="http://schemas.microsoft.com/office/drawing/2014/main" id="{AABF0C97-530F-40E5-9557-6DBE6F39D39A}"/>
                    </a:ext>
                  </a:extLst>
                </p:cNvPr>
                <p:cNvSpPr txBox="1"/>
                <p:nvPr/>
              </p:nvSpPr>
              <p:spPr>
                <a:xfrm>
                  <a:off x="6511204" y="3260158"/>
                  <a:ext cx="1817107" cy="1393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-US" sz="1700" dirty="0">
                      <a:solidFill>
                        <a:srgbClr val="63CDC7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Finding most similar face</a:t>
                  </a:r>
                  <a:endParaRPr sz="1700" dirty="0">
                    <a:solidFill>
                      <a:srgbClr val="63CDC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02" name="Google Shape;1287;p34">
                  <a:extLst>
                    <a:ext uri="{FF2B5EF4-FFF2-40B4-BE49-F238E27FC236}">
                      <a16:creationId xmlns:a16="http://schemas.microsoft.com/office/drawing/2014/main" id="{B317EAD0-DB34-4C61-95FA-6BD55184A513}"/>
                    </a:ext>
                  </a:extLst>
                </p:cNvPr>
                <p:cNvSpPr txBox="1"/>
                <p:nvPr/>
              </p:nvSpPr>
              <p:spPr>
                <a:xfrm>
                  <a:off x="6573407" y="3512937"/>
                  <a:ext cx="1566000" cy="57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Finding the image that is most similar to the image being searched for</a:t>
                  </a:r>
                  <a:endParaRPr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110" name="Google Shape;1325;p34">
                  <a:extLst>
                    <a:ext uri="{FF2B5EF4-FFF2-40B4-BE49-F238E27FC236}">
                      <a16:creationId xmlns:a16="http://schemas.microsoft.com/office/drawing/2014/main" id="{BED8CDF5-6625-47DB-940D-501573227E87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6688907" y="2731535"/>
                  <a:ext cx="1383446" cy="275828"/>
                  <a:chOff x="10039963" y="2769738"/>
                  <a:chExt cx="1383446" cy="275828"/>
                </a:xfrm>
              </p:grpSpPr>
              <p:sp>
                <p:nvSpPr>
                  <p:cNvPr id="123" name="Google Shape;1328;p34">
                    <a:extLst>
                      <a:ext uri="{FF2B5EF4-FFF2-40B4-BE49-F238E27FC236}">
                        <a16:creationId xmlns:a16="http://schemas.microsoft.com/office/drawing/2014/main" id="{356620B3-1F4E-42FF-A2F3-6035FB40A811}"/>
                      </a:ext>
                    </a:extLst>
                  </p:cNvPr>
                  <p:cNvSpPr/>
                  <p:nvPr/>
                </p:nvSpPr>
                <p:spPr>
                  <a:xfrm>
                    <a:off x="10696683" y="2818227"/>
                    <a:ext cx="90548" cy="227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" h="23743" extrusionOk="0">
                        <a:moveTo>
                          <a:pt x="596" y="0"/>
                        </a:moveTo>
                        <a:cubicBezTo>
                          <a:pt x="1" y="4310"/>
                          <a:pt x="25" y="8668"/>
                          <a:pt x="668" y="12979"/>
                        </a:cubicBezTo>
                        <a:cubicBezTo>
                          <a:pt x="1263" y="16789"/>
                          <a:pt x="2620" y="20457"/>
                          <a:pt x="4668" y="23743"/>
                        </a:cubicBezTo>
                        <a:lnTo>
                          <a:pt x="5168" y="23410"/>
                        </a:lnTo>
                        <a:cubicBezTo>
                          <a:pt x="3168" y="20195"/>
                          <a:pt x="1834" y="16622"/>
                          <a:pt x="1263" y="12884"/>
                        </a:cubicBezTo>
                        <a:cubicBezTo>
                          <a:pt x="620" y="8645"/>
                          <a:pt x="596" y="4358"/>
                          <a:pt x="1191" y="119"/>
                        </a:cubicBezTo>
                        <a:lnTo>
                          <a:pt x="596" y="0"/>
                        </a:lnTo>
                        <a:close/>
                      </a:path>
                    </a:pathLst>
                  </a:custGeom>
                  <a:solidFill>
                    <a:srgbClr val="63CDC7"/>
                  </a:solidFill>
                  <a:ln>
                    <a:solidFill>
                      <a:srgbClr val="63CDC7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grpSp>
                <p:nvGrpSpPr>
                  <p:cNvPr id="119" name="Google Shape;1329;p34">
                    <a:extLst>
                      <a:ext uri="{FF2B5EF4-FFF2-40B4-BE49-F238E27FC236}">
                        <a16:creationId xmlns:a16="http://schemas.microsoft.com/office/drawing/2014/main" id="{61450FB1-53B1-4251-9190-2FD850116FDE}"/>
                      </a:ext>
                    </a:extLst>
                  </p:cNvPr>
                  <p:cNvGrpSpPr/>
                  <p:nvPr/>
                </p:nvGrpSpPr>
                <p:grpSpPr>
                  <a:xfrm>
                    <a:off x="10039963" y="2769738"/>
                    <a:ext cx="1383446" cy="55925"/>
                    <a:chOff x="10039963" y="2769738"/>
                    <a:chExt cx="1383446" cy="55925"/>
                  </a:xfrm>
                </p:grpSpPr>
                <p:sp>
                  <p:nvSpPr>
                    <p:cNvPr id="120" name="Google Shape;1330;p34">
                      <a:extLst>
                        <a:ext uri="{FF2B5EF4-FFF2-40B4-BE49-F238E27FC236}">
                          <a16:creationId xmlns:a16="http://schemas.microsoft.com/office/drawing/2014/main" id="{F49DD106-CA19-4BE3-B206-6FD8D444D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75205" y="2769738"/>
                      <a:ext cx="1299647" cy="208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533" h="1192" extrusionOk="0">
                          <a:moveTo>
                            <a:pt x="0" y="1"/>
                          </a:moveTo>
                          <a:lnTo>
                            <a:pt x="0" y="596"/>
                          </a:lnTo>
                          <a:cubicBezTo>
                            <a:pt x="11360" y="596"/>
                            <a:pt x="19004" y="620"/>
                            <a:pt x="29173" y="1120"/>
                          </a:cubicBezTo>
                          <a:cubicBezTo>
                            <a:pt x="30173" y="1168"/>
                            <a:pt x="31055" y="1192"/>
                            <a:pt x="31840" y="1192"/>
                          </a:cubicBezTo>
                          <a:cubicBezTo>
                            <a:pt x="32745" y="1192"/>
                            <a:pt x="33555" y="1168"/>
                            <a:pt x="34365" y="1144"/>
                          </a:cubicBezTo>
                          <a:cubicBezTo>
                            <a:pt x="35115" y="1120"/>
                            <a:pt x="35871" y="1102"/>
                            <a:pt x="36705" y="1102"/>
                          </a:cubicBezTo>
                          <a:cubicBezTo>
                            <a:pt x="37538" y="1102"/>
                            <a:pt x="38449" y="1120"/>
                            <a:pt x="39509" y="1168"/>
                          </a:cubicBezTo>
                          <a:lnTo>
                            <a:pt x="39533" y="572"/>
                          </a:lnTo>
                          <a:cubicBezTo>
                            <a:pt x="38473" y="525"/>
                            <a:pt x="37550" y="507"/>
                            <a:pt x="36705" y="507"/>
                          </a:cubicBezTo>
                          <a:cubicBezTo>
                            <a:pt x="35859" y="507"/>
                            <a:pt x="35091" y="525"/>
                            <a:pt x="34341" y="549"/>
                          </a:cubicBezTo>
                          <a:cubicBezTo>
                            <a:pt x="33603" y="572"/>
                            <a:pt x="32847" y="590"/>
                            <a:pt x="32010" y="590"/>
                          </a:cubicBezTo>
                          <a:cubicBezTo>
                            <a:pt x="31174" y="590"/>
                            <a:pt x="30257" y="572"/>
                            <a:pt x="29197" y="525"/>
                          </a:cubicBezTo>
                          <a:cubicBezTo>
                            <a:pt x="19028" y="25"/>
                            <a:pt x="1138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63CDC7"/>
                    </a:solidFill>
                    <a:ln>
                      <a:solidFill>
                        <a:srgbClr val="63CDC7"/>
                      </a:solidFill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endParaRPr sz="1800"/>
                    </a:p>
                  </p:txBody>
                </p:sp>
                <p:sp>
                  <p:nvSpPr>
                    <p:cNvPr id="121" name="Google Shape;1331;p34">
                      <a:extLst>
                        <a:ext uri="{FF2B5EF4-FFF2-40B4-BE49-F238E27FC236}">
                          <a16:creationId xmlns:a16="http://schemas.microsoft.com/office/drawing/2014/main" id="{23734595-AC63-41DA-8EC3-D232F124C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39963" y="2809374"/>
                      <a:ext cx="1383446" cy="162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082" h="930" extrusionOk="0">
                          <a:moveTo>
                            <a:pt x="1" y="0"/>
                          </a:moveTo>
                          <a:lnTo>
                            <a:pt x="1" y="596"/>
                          </a:lnTo>
                          <a:lnTo>
                            <a:pt x="5669" y="596"/>
                          </a:lnTo>
                          <a:cubicBezTo>
                            <a:pt x="6145" y="596"/>
                            <a:pt x="7979" y="643"/>
                            <a:pt x="10312" y="691"/>
                          </a:cubicBezTo>
                          <a:cubicBezTo>
                            <a:pt x="14528" y="786"/>
                            <a:pt x="20315" y="929"/>
                            <a:pt x="23029" y="929"/>
                          </a:cubicBezTo>
                          <a:lnTo>
                            <a:pt x="23172" y="929"/>
                          </a:lnTo>
                          <a:cubicBezTo>
                            <a:pt x="24696" y="929"/>
                            <a:pt x="26244" y="881"/>
                            <a:pt x="27888" y="858"/>
                          </a:cubicBezTo>
                          <a:cubicBezTo>
                            <a:pt x="30005" y="803"/>
                            <a:pt x="32297" y="748"/>
                            <a:pt x="35075" y="748"/>
                          </a:cubicBezTo>
                          <a:cubicBezTo>
                            <a:pt x="37109" y="748"/>
                            <a:pt x="39404" y="777"/>
                            <a:pt x="42081" y="858"/>
                          </a:cubicBezTo>
                          <a:lnTo>
                            <a:pt x="42081" y="262"/>
                          </a:lnTo>
                          <a:cubicBezTo>
                            <a:pt x="39404" y="182"/>
                            <a:pt x="37109" y="152"/>
                            <a:pt x="35074" y="152"/>
                          </a:cubicBezTo>
                          <a:cubicBezTo>
                            <a:pt x="32293" y="152"/>
                            <a:pt x="29995" y="207"/>
                            <a:pt x="27864" y="262"/>
                          </a:cubicBezTo>
                          <a:cubicBezTo>
                            <a:pt x="26244" y="286"/>
                            <a:pt x="24696" y="334"/>
                            <a:pt x="23172" y="334"/>
                          </a:cubicBezTo>
                          <a:lnTo>
                            <a:pt x="23029" y="334"/>
                          </a:lnTo>
                          <a:cubicBezTo>
                            <a:pt x="20315" y="334"/>
                            <a:pt x="14551" y="191"/>
                            <a:pt x="10312" y="96"/>
                          </a:cubicBezTo>
                          <a:cubicBezTo>
                            <a:pt x="7979" y="48"/>
                            <a:pt x="6145" y="0"/>
                            <a:pt x="5669" y="0"/>
                          </a:cubicBezTo>
                          <a:close/>
                        </a:path>
                      </a:pathLst>
                    </a:custGeom>
                    <a:solidFill>
                      <a:srgbClr val="63CDC7"/>
                    </a:solidFill>
                    <a:ln>
                      <a:solidFill>
                        <a:srgbClr val="63CDC7"/>
                      </a:solidFill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endParaRPr sz="1800" dirty="0"/>
                    </a:p>
                  </p:txBody>
                </p:sp>
              </p:grpSp>
            </p:grpSp>
          </p:grp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08D36A84-74B9-4AD0-8A22-E8529A51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7124" y="4458503"/>
              <a:ext cx="237005" cy="237005"/>
            </a:xfrm>
            <a:prstGeom prst="rect">
              <a:avLst/>
            </a:prstGeom>
          </p:spPr>
        </p:pic>
      </p:grpSp>
      <p:sp>
        <p:nvSpPr>
          <p:cNvPr id="68" name="Google Shape;718;p25">
            <a:extLst>
              <a:ext uri="{FF2B5EF4-FFF2-40B4-BE49-F238E27FC236}">
                <a16:creationId xmlns:a16="http://schemas.microsoft.com/office/drawing/2014/main" id="{D3296325-BF36-40E7-8C3A-21C834ECCFA8}"/>
              </a:ext>
            </a:extLst>
          </p:cNvPr>
          <p:cNvSpPr/>
          <p:nvPr/>
        </p:nvSpPr>
        <p:spPr>
          <a:xfrm>
            <a:off x="-9027" y="633711"/>
            <a:ext cx="3279285" cy="99721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675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9300B3-9820-4800-AFDF-140A495AFB16}"/>
              </a:ext>
            </a:extLst>
          </p:cNvPr>
          <p:cNvSpPr txBox="1">
            <a:spLocks/>
          </p:cNvSpPr>
          <p:nvPr/>
        </p:nvSpPr>
        <p:spPr>
          <a:xfrm>
            <a:off x="-304800" y="-54864"/>
            <a:ext cx="3407494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Other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1DB46-C025-4773-AA08-62115E361FB3}"/>
              </a:ext>
            </a:extLst>
          </p:cNvPr>
          <p:cNvSpPr txBox="1"/>
          <p:nvPr/>
        </p:nvSpPr>
        <p:spPr>
          <a:xfrm>
            <a:off x="311699" y="899171"/>
            <a:ext cx="842756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CDC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CDC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CDC7"/>
                </a:solidFill>
              </a:rPr>
              <a:t>Optical character recognition</a:t>
            </a:r>
          </a:p>
          <a:p>
            <a:r>
              <a:rPr lang="en-US" dirty="0">
                <a:solidFill>
                  <a:srgbClr val="63CDC7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A pre-trained model called Tesseract-OCR was used.</a:t>
            </a:r>
          </a:p>
          <a:p>
            <a:r>
              <a:rPr lang="en-US" dirty="0">
                <a:solidFill>
                  <a:schemeClr val="tx1"/>
                </a:solidFill>
              </a:rPr>
              <a:t>	The model extracts the text within the image.</a:t>
            </a:r>
          </a:p>
          <a:p>
            <a:r>
              <a:rPr lang="en-US" dirty="0">
                <a:solidFill>
                  <a:schemeClr val="tx1"/>
                </a:solidFill>
              </a:rPr>
              <a:t>	An additional service has been made to extract text from a PDF file.</a:t>
            </a:r>
          </a:p>
          <a:p>
            <a:endParaRPr lang="en-US" dirty="0">
              <a:solidFill>
                <a:srgbClr val="9A1F40"/>
              </a:solidFill>
            </a:endParaRPr>
          </a:p>
          <a:p>
            <a:endParaRPr lang="en-US" dirty="0">
              <a:solidFill>
                <a:srgbClr val="9A1F40"/>
              </a:solidFill>
            </a:endParaRPr>
          </a:p>
          <a:p>
            <a:br>
              <a:rPr lang="en-US" dirty="0">
                <a:solidFill>
                  <a:srgbClr val="9A1F40"/>
                </a:solidFill>
              </a:rPr>
            </a:br>
            <a:br>
              <a:rPr lang="en-US" dirty="0">
                <a:solidFill>
                  <a:srgbClr val="9A1F40"/>
                </a:solidFill>
              </a:rPr>
            </a:br>
            <a:endParaRPr lang="en-US" dirty="0">
              <a:solidFill>
                <a:srgbClr val="9A1F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3CDC7"/>
                </a:solidFill>
              </a:rPr>
              <a:t>Spelling checker </a:t>
            </a:r>
          </a:p>
          <a:p>
            <a:pPr lvl="1"/>
            <a:r>
              <a:rPr lang="en-US" dirty="0">
                <a:solidFill>
                  <a:srgbClr val="63CDC7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Find spelling errors and find corrections by using premade API.</a:t>
            </a:r>
            <a:endParaRPr lang="ar-SY" dirty="0">
              <a:solidFill>
                <a:schemeClr val="tx1"/>
              </a:solidFill>
            </a:endParaRPr>
          </a:p>
          <a:p>
            <a:pPr lvl="1"/>
            <a:r>
              <a:rPr lang="ar-SY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Find formatting errors and write the appropriate correction using regular expressions</a:t>
            </a:r>
            <a:r>
              <a:rPr lang="ar-SY" dirty="0">
                <a:solidFill>
                  <a:srgbClr val="9A1F40"/>
                </a:solidFill>
              </a:rPr>
              <a:t>.</a:t>
            </a:r>
          </a:p>
          <a:p>
            <a:pPr lvl="1"/>
            <a:endParaRPr lang="en-US" dirty="0">
              <a:solidFill>
                <a:srgbClr val="9A1F40"/>
              </a:solidFill>
            </a:endParaRPr>
          </a:p>
          <a:p>
            <a:pPr lvl="1"/>
            <a:endParaRPr lang="en-US" dirty="0">
              <a:solidFill>
                <a:srgbClr val="9A1F40"/>
              </a:solidFill>
            </a:endParaRPr>
          </a:p>
          <a:p>
            <a:pPr lvl="3"/>
            <a:endParaRPr lang="en-US" dirty="0">
              <a:solidFill>
                <a:srgbClr val="63CDC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CDC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CDC7"/>
              </a:solidFill>
            </a:endParaRPr>
          </a:p>
        </p:txBody>
      </p:sp>
      <p:sp>
        <p:nvSpPr>
          <p:cNvPr id="6" name="Google Shape;718;p25">
            <a:extLst>
              <a:ext uri="{FF2B5EF4-FFF2-40B4-BE49-F238E27FC236}">
                <a16:creationId xmlns:a16="http://schemas.microsoft.com/office/drawing/2014/main" id="{C86577A4-94BD-465D-BCE8-4BFA9B3203DA}"/>
              </a:ext>
            </a:extLst>
          </p:cNvPr>
          <p:cNvSpPr/>
          <p:nvPr/>
        </p:nvSpPr>
        <p:spPr>
          <a:xfrm>
            <a:off x="0" y="621241"/>
            <a:ext cx="2803656" cy="96676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53576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5B084-4B3A-4C34-92FD-6C2E0395CD74}"/>
              </a:ext>
            </a:extLst>
          </p:cNvPr>
          <p:cNvSpPr txBox="1">
            <a:spLocks/>
          </p:cNvSpPr>
          <p:nvPr/>
        </p:nvSpPr>
        <p:spPr>
          <a:xfrm>
            <a:off x="-548640" y="-79307"/>
            <a:ext cx="3407494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Deployment</a:t>
            </a:r>
          </a:p>
        </p:txBody>
      </p:sp>
      <p:sp>
        <p:nvSpPr>
          <p:cNvPr id="5" name="Google Shape;718;p25">
            <a:extLst>
              <a:ext uri="{FF2B5EF4-FFF2-40B4-BE49-F238E27FC236}">
                <a16:creationId xmlns:a16="http://schemas.microsoft.com/office/drawing/2014/main" id="{27AAF105-3DE3-4694-AB28-2D2BEA6CFFE8}"/>
              </a:ext>
            </a:extLst>
          </p:cNvPr>
          <p:cNvSpPr/>
          <p:nvPr/>
        </p:nvSpPr>
        <p:spPr>
          <a:xfrm>
            <a:off x="-7620" y="590761"/>
            <a:ext cx="2354580" cy="72179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0970B-3372-4611-B661-8FD1FFEF79F4}"/>
              </a:ext>
            </a:extLst>
          </p:cNvPr>
          <p:cNvGrpSpPr/>
          <p:nvPr/>
        </p:nvGrpSpPr>
        <p:grpSpPr>
          <a:xfrm>
            <a:off x="227693" y="1478903"/>
            <a:ext cx="2631161" cy="1758410"/>
            <a:chOff x="213293" y="1294234"/>
            <a:chExt cx="3240400" cy="2237833"/>
          </a:xfrm>
          <a:solidFill>
            <a:srgbClr val="63CDC7"/>
          </a:solidFill>
        </p:grpSpPr>
        <p:sp>
          <p:nvSpPr>
            <p:cNvPr id="7" name="Google Shape;322;p25">
              <a:extLst>
                <a:ext uri="{FF2B5EF4-FFF2-40B4-BE49-F238E27FC236}">
                  <a16:creationId xmlns:a16="http://schemas.microsoft.com/office/drawing/2014/main" id="{67D7DA66-3F75-49DE-A6D9-B01FFC93FC82}"/>
                </a:ext>
              </a:extLst>
            </p:cNvPr>
            <p:cNvSpPr/>
            <p:nvPr/>
          </p:nvSpPr>
          <p:spPr>
            <a:xfrm>
              <a:off x="213293" y="1294234"/>
              <a:ext cx="3240400" cy="1487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23;p25">
              <a:extLst>
                <a:ext uri="{FF2B5EF4-FFF2-40B4-BE49-F238E27FC236}">
                  <a16:creationId xmlns:a16="http://schemas.microsoft.com/office/drawing/2014/main" id="{5A69F26C-E497-4F01-9369-6642BA70257A}"/>
                </a:ext>
              </a:extLst>
            </p:cNvPr>
            <p:cNvSpPr/>
            <p:nvPr/>
          </p:nvSpPr>
          <p:spPr>
            <a:xfrm flipH="1">
              <a:off x="350605" y="1466867"/>
              <a:ext cx="2980000" cy="1178400"/>
            </a:xfrm>
            <a:prstGeom prst="rect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33" tIns="121900" rIns="243833" bIns="121900" anchor="ctr" anchorCtr="0">
              <a:noAutofit/>
            </a:bodyPr>
            <a:lstStyle/>
            <a:p>
              <a:pPr algn="ctr"/>
              <a:r>
                <a:rPr lang="en" sz="2933" b="1" dirty="0">
                  <a:latin typeface="Fira Sans"/>
                  <a:ea typeface="Fira Sans"/>
                  <a:cs typeface="Fira Sans"/>
                  <a:sym typeface="Fira Sans"/>
                </a:rPr>
                <a:t>Plugin</a:t>
              </a:r>
              <a:endParaRPr sz="2133" dirty="0"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9" name="Google Shape;324;p25">
              <a:extLst>
                <a:ext uri="{FF2B5EF4-FFF2-40B4-BE49-F238E27FC236}">
                  <a16:creationId xmlns:a16="http://schemas.microsoft.com/office/drawing/2014/main" id="{A408821D-F855-4E1A-96DF-9EA8E924913B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836205" y="2645267"/>
              <a:ext cx="4400" cy="886800"/>
            </a:xfrm>
            <a:prstGeom prst="straightConnector1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0" name="Google Shape;325;p25">
            <a:extLst>
              <a:ext uri="{FF2B5EF4-FFF2-40B4-BE49-F238E27FC236}">
                <a16:creationId xmlns:a16="http://schemas.microsoft.com/office/drawing/2014/main" id="{F00C5EDB-1DD7-4566-884A-6E28D3526872}"/>
              </a:ext>
            </a:extLst>
          </p:cNvPr>
          <p:cNvSpPr txBox="1"/>
          <p:nvPr/>
        </p:nvSpPr>
        <p:spPr>
          <a:xfrm>
            <a:off x="55476" y="3314162"/>
            <a:ext cx="2980000" cy="163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</a:t>
            </a:r>
            <a:r>
              <a:rPr lang="en" sz="2133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 implement Key Phrase Extraction, SpellChecker, OCR and face recogntion using plugins</a:t>
            </a:r>
            <a:endParaRPr sz="2133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CD85B-2EA7-43EF-A558-93DE617588C2}"/>
              </a:ext>
            </a:extLst>
          </p:cNvPr>
          <p:cNvGrpSpPr/>
          <p:nvPr/>
        </p:nvGrpSpPr>
        <p:grpSpPr>
          <a:xfrm>
            <a:off x="6351693" y="1478903"/>
            <a:ext cx="2631161" cy="1758410"/>
            <a:chOff x="213293" y="1294234"/>
            <a:chExt cx="3240400" cy="2237833"/>
          </a:xfrm>
          <a:solidFill>
            <a:srgbClr val="63CDC7"/>
          </a:solidFill>
        </p:grpSpPr>
        <p:sp>
          <p:nvSpPr>
            <p:cNvPr id="23" name="Google Shape;322;p25">
              <a:extLst>
                <a:ext uri="{FF2B5EF4-FFF2-40B4-BE49-F238E27FC236}">
                  <a16:creationId xmlns:a16="http://schemas.microsoft.com/office/drawing/2014/main" id="{24E5AEE6-1C4A-4054-9035-1AF0E1CF8E50}"/>
                </a:ext>
              </a:extLst>
            </p:cNvPr>
            <p:cNvSpPr/>
            <p:nvPr/>
          </p:nvSpPr>
          <p:spPr>
            <a:xfrm>
              <a:off x="213293" y="1294234"/>
              <a:ext cx="3240400" cy="1487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323;p25">
              <a:extLst>
                <a:ext uri="{FF2B5EF4-FFF2-40B4-BE49-F238E27FC236}">
                  <a16:creationId xmlns:a16="http://schemas.microsoft.com/office/drawing/2014/main" id="{754CAE5E-AD72-4372-99BA-4BA8FA116E38}"/>
                </a:ext>
              </a:extLst>
            </p:cNvPr>
            <p:cNvSpPr/>
            <p:nvPr/>
          </p:nvSpPr>
          <p:spPr>
            <a:xfrm flipH="1">
              <a:off x="350605" y="1466867"/>
              <a:ext cx="2980000" cy="1178400"/>
            </a:xfrm>
            <a:prstGeom prst="rect">
              <a:avLst/>
            </a:prstGeom>
            <a:solidFill>
              <a:srgbClr val="93C47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33" tIns="121900" rIns="243833" bIns="121900" anchor="ctr" anchorCtr="0">
              <a:noAutofit/>
            </a:bodyPr>
            <a:lstStyle/>
            <a:p>
              <a:pPr algn="ctr"/>
              <a:r>
                <a:rPr lang="en" sz="2933" b="1" dirty="0">
                  <a:latin typeface="Fira Sans"/>
                  <a:ea typeface="Fira Sans"/>
                  <a:cs typeface="Fira Sans"/>
                  <a:sym typeface="Fira Sans"/>
                </a:rPr>
                <a:t>Template</a:t>
              </a:r>
              <a:endParaRPr sz="2133" dirty="0"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25" name="Google Shape;324;p25">
              <a:extLst>
                <a:ext uri="{FF2B5EF4-FFF2-40B4-BE49-F238E27FC236}">
                  <a16:creationId xmlns:a16="http://schemas.microsoft.com/office/drawing/2014/main" id="{1F0E70A8-AF0F-4B91-866F-1E5328D90E95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1836205" y="2645267"/>
              <a:ext cx="4400" cy="886800"/>
            </a:xfrm>
            <a:prstGeom prst="straightConnector1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7" name="Google Shape;325;p25">
            <a:extLst>
              <a:ext uri="{FF2B5EF4-FFF2-40B4-BE49-F238E27FC236}">
                <a16:creationId xmlns:a16="http://schemas.microsoft.com/office/drawing/2014/main" id="{9705A453-1A18-46C3-BC38-18A45D9C9B61}"/>
              </a:ext>
            </a:extLst>
          </p:cNvPr>
          <p:cNvSpPr txBox="1"/>
          <p:nvPr/>
        </p:nvSpPr>
        <p:spPr>
          <a:xfrm>
            <a:off x="6164000" y="3466442"/>
            <a:ext cx="2980000" cy="1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We gather all plugins and extensions using template mechanism</a:t>
            </a:r>
            <a:endParaRPr sz="2133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7C16C1-7A97-4607-93CC-A75035FACB8B}"/>
              </a:ext>
            </a:extLst>
          </p:cNvPr>
          <p:cNvGrpSpPr/>
          <p:nvPr/>
        </p:nvGrpSpPr>
        <p:grpSpPr>
          <a:xfrm flipV="1">
            <a:off x="3367914" y="2888905"/>
            <a:ext cx="2631161" cy="1761942"/>
            <a:chOff x="213293" y="1294234"/>
            <a:chExt cx="3240400" cy="2237833"/>
          </a:xfrm>
          <a:solidFill>
            <a:srgbClr val="63CDC7"/>
          </a:solidFill>
        </p:grpSpPr>
        <p:sp>
          <p:nvSpPr>
            <p:cNvPr id="19" name="Google Shape;322;p25">
              <a:extLst>
                <a:ext uri="{FF2B5EF4-FFF2-40B4-BE49-F238E27FC236}">
                  <a16:creationId xmlns:a16="http://schemas.microsoft.com/office/drawing/2014/main" id="{B9884DDF-385C-48C7-8BE5-8731554B176B}"/>
                </a:ext>
              </a:extLst>
            </p:cNvPr>
            <p:cNvSpPr/>
            <p:nvPr/>
          </p:nvSpPr>
          <p:spPr>
            <a:xfrm>
              <a:off x="213293" y="1294234"/>
              <a:ext cx="3240400" cy="1487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0" name="Google Shape;323;p25">
              <a:extLst>
                <a:ext uri="{FF2B5EF4-FFF2-40B4-BE49-F238E27FC236}">
                  <a16:creationId xmlns:a16="http://schemas.microsoft.com/office/drawing/2014/main" id="{DBF31E2C-CEE8-402D-892F-DD82FC4E8E53}"/>
                </a:ext>
              </a:extLst>
            </p:cNvPr>
            <p:cNvSpPr/>
            <p:nvPr/>
          </p:nvSpPr>
          <p:spPr>
            <a:xfrm flipH="1">
              <a:off x="350605" y="1466867"/>
              <a:ext cx="2980000" cy="1178400"/>
            </a:xfrm>
            <a:prstGeom prst="rect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33" tIns="121900" rIns="243833" bIns="121900" anchor="ctr" anchorCtr="0">
              <a:noAutofit/>
            </a:bodyPr>
            <a:lstStyle/>
            <a:p>
              <a:pPr algn="ctr"/>
              <a:endParaRPr sz="2133" dirty="0"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21" name="Google Shape;324;p25">
              <a:extLst>
                <a:ext uri="{FF2B5EF4-FFF2-40B4-BE49-F238E27FC236}">
                  <a16:creationId xmlns:a16="http://schemas.microsoft.com/office/drawing/2014/main" id="{1EC8AE76-76F4-4AEE-B8E5-0609A5CA35E1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1836205" y="2645267"/>
              <a:ext cx="4400" cy="886800"/>
            </a:xfrm>
            <a:prstGeom prst="straightConnector1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6" name="Google Shape;325;p25">
            <a:extLst>
              <a:ext uri="{FF2B5EF4-FFF2-40B4-BE49-F238E27FC236}">
                <a16:creationId xmlns:a16="http://schemas.microsoft.com/office/drawing/2014/main" id="{C21E2992-5183-4DD3-BEBC-559EF88965AF}"/>
              </a:ext>
            </a:extLst>
          </p:cNvPr>
          <p:cNvSpPr txBox="1"/>
          <p:nvPr/>
        </p:nvSpPr>
        <p:spPr>
          <a:xfrm>
            <a:off x="3305148" y="1233189"/>
            <a:ext cx="2980000" cy="1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We implement Image Captioning using extension</a:t>
            </a:r>
            <a:endParaRPr sz="2133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" name="Google Shape;323;p25">
            <a:extLst>
              <a:ext uri="{FF2B5EF4-FFF2-40B4-BE49-F238E27FC236}">
                <a16:creationId xmlns:a16="http://schemas.microsoft.com/office/drawing/2014/main" id="{F9538ADD-1E4D-4257-A041-69EA68C10B79}"/>
              </a:ext>
            </a:extLst>
          </p:cNvPr>
          <p:cNvSpPr/>
          <p:nvPr/>
        </p:nvSpPr>
        <p:spPr>
          <a:xfrm flipH="1">
            <a:off x="3479409" y="3583414"/>
            <a:ext cx="2419720" cy="925945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33" tIns="121900" rIns="243833" bIns="121900" anchor="ctr" anchorCtr="0">
            <a:noAutofit/>
          </a:bodyPr>
          <a:lstStyle/>
          <a:p>
            <a:pPr algn="ctr"/>
            <a:r>
              <a:rPr lang="en" sz="2933" b="1" dirty="0">
                <a:latin typeface="Fira Sans"/>
                <a:ea typeface="Fira Sans"/>
                <a:cs typeface="Fira Sans"/>
                <a:sym typeface="Fira Sans"/>
              </a:rPr>
              <a:t>Extension</a:t>
            </a:r>
            <a:endParaRPr sz="2133" dirty="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" name="Picture 8" descr="Strapi - Open source Node.js Headless CMS 🚀">
            <a:extLst>
              <a:ext uri="{FF2B5EF4-FFF2-40B4-BE49-F238E27FC236}">
                <a16:creationId xmlns:a16="http://schemas.microsoft.com/office/drawing/2014/main" id="{DC219085-FB8E-4E88-BA5C-99CE2FF8B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03" y="221581"/>
            <a:ext cx="3114381" cy="8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0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2FBE16-A2C8-4788-9E78-FAC27D2D8F8C}"/>
              </a:ext>
            </a:extLst>
          </p:cNvPr>
          <p:cNvSpPr/>
          <p:nvPr/>
        </p:nvSpPr>
        <p:spPr>
          <a:xfrm>
            <a:off x="1" y="462251"/>
            <a:ext cx="9144000" cy="1826792"/>
          </a:xfrm>
          <a:prstGeom prst="rect">
            <a:avLst/>
          </a:prstGeom>
          <a:solidFill>
            <a:srgbClr val="040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434343"/>
              </a:buClr>
              <a:buSzPts val="3600"/>
            </a:pPr>
            <a:endParaRPr lang="en-US" sz="5400" dirty="0">
              <a:solidFill>
                <a:schemeClr val="bg1"/>
              </a:solidFill>
              <a:latin typeface="Fira Sans Extra Condensed Medium"/>
              <a:sym typeface="Fira Sans Extra Condensed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13C5E-A93D-4C1D-A52B-7BFBA816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85" y="477245"/>
            <a:ext cx="6867967" cy="1797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8DC7B9-494A-422B-A1F3-FCD4D0505A27}"/>
              </a:ext>
            </a:extLst>
          </p:cNvPr>
          <p:cNvSpPr/>
          <p:nvPr/>
        </p:nvSpPr>
        <p:spPr>
          <a:xfrm>
            <a:off x="2799882" y="498329"/>
            <a:ext cx="3544236" cy="1741796"/>
          </a:xfrm>
          <a:prstGeom prst="rect">
            <a:avLst/>
          </a:prstGeom>
          <a:solidFill>
            <a:srgbClr val="040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434343"/>
              </a:buClr>
              <a:buSzPts val="3600"/>
            </a:pPr>
            <a:r>
              <a:rPr lang="en-US" sz="5400" dirty="0">
                <a:solidFill>
                  <a:schemeClr val="bg1"/>
                </a:solidFill>
                <a:latin typeface="Fira Sans Extra Condensed Medium"/>
                <a:sym typeface="Fira Sans Extra Condensed Medium"/>
              </a:rPr>
              <a:t>Live Demo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1FB563-3963-4156-8545-7971A432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50" y="2333551"/>
            <a:ext cx="7475537" cy="2802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96F8E-3B08-4EC4-922F-A5805EF4BAFA}"/>
              </a:ext>
            </a:extLst>
          </p:cNvPr>
          <p:cNvSpPr txBox="1"/>
          <p:nvPr/>
        </p:nvSpPr>
        <p:spPr>
          <a:xfrm>
            <a:off x="1282700" y="2571750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40A44"/>
                </a:solidFill>
                <a:latin typeface="Fira Sans Extra Condensed Medium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20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236B7E-8503-4DA3-8D37-78394483E912}"/>
              </a:ext>
            </a:extLst>
          </p:cNvPr>
          <p:cNvSpPr/>
          <p:nvPr/>
        </p:nvSpPr>
        <p:spPr>
          <a:xfrm>
            <a:off x="4579375" y="0"/>
            <a:ext cx="4572000" cy="5143500"/>
          </a:xfrm>
          <a:prstGeom prst="rect">
            <a:avLst/>
          </a:prstGeom>
          <a:solidFill>
            <a:srgbClr val="45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DEF6-5C65-4F29-82E1-C22FCEFA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89" y="447940"/>
            <a:ext cx="6628571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2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BD8D52-2E65-47A6-98DD-4B98D3A6D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09671"/>
              </p:ext>
            </p:extLst>
          </p:nvPr>
        </p:nvGraphicFramePr>
        <p:xfrm>
          <a:off x="8048116" y="2982450"/>
          <a:ext cx="873817" cy="12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09400" imgH="2057040" progId="Photoshop.Image.18">
                  <p:embed/>
                </p:oleObj>
              </mc:Choice>
              <mc:Fallback>
                <p:oleObj name="Image" r:id="rId2" imgW="1409400" imgH="2057040" progId="Photoshop.Image.18">
                  <p:embed/>
                  <p:pic>
                    <p:nvPicPr>
                      <p:cNvPr id="85" name="Object 84">
                        <a:extLst>
                          <a:ext uri="{FF2B5EF4-FFF2-40B4-BE49-F238E27FC236}">
                            <a16:creationId xmlns:a16="http://schemas.microsoft.com/office/drawing/2014/main" id="{360DEE0A-A5E8-4C14-8300-9A9F163BF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48116" y="2982450"/>
                        <a:ext cx="873817" cy="127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115785-2327-4E0B-B161-B47E07223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32536"/>
              </p:ext>
            </p:extLst>
          </p:nvPr>
        </p:nvGraphicFramePr>
        <p:xfrm>
          <a:off x="728248" y="2802410"/>
          <a:ext cx="2352879" cy="51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0158480" imgH="2234880" progId="Photoshop.Image.18">
                  <p:embed/>
                </p:oleObj>
              </mc:Choice>
              <mc:Fallback>
                <p:oleObj name="Image" r:id="rId4" imgW="10158480" imgH="2234880" progId="Photoshop.Image.18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687DAF01-6DC4-4D25-A055-594D63A6B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248" y="2802410"/>
                        <a:ext cx="2352879" cy="519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 descr="Joomla:Brand Identity Elements/Official Logo - Joomla! Documentation">
            <a:extLst>
              <a:ext uri="{FF2B5EF4-FFF2-40B4-BE49-F238E27FC236}">
                <a16:creationId xmlns:a16="http://schemas.microsoft.com/office/drawing/2014/main" id="{5F9FBD57-FB4E-403F-A4FD-5519AAB5E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7" t="18810" r="14197" b="16207"/>
          <a:stretch/>
        </p:blipFill>
        <p:spPr bwMode="auto">
          <a:xfrm>
            <a:off x="6270768" y="2943530"/>
            <a:ext cx="1691414" cy="12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trapi - Open source Node.js Headless CMS 🚀">
            <a:extLst>
              <a:ext uri="{FF2B5EF4-FFF2-40B4-BE49-F238E27FC236}">
                <a16:creationId xmlns:a16="http://schemas.microsoft.com/office/drawing/2014/main" id="{B5A11865-7CA1-4A8B-84E4-A298C590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5" y="3537486"/>
            <a:ext cx="2352879" cy="6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CF275E-1A60-4917-B0BC-9FB37766C8C1}"/>
              </a:ext>
            </a:extLst>
          </p:cNvPr>
          <p:cNvGrpSpPr/>
          <p:nvPr/>
        </p:nvGrpSpPr>
        <p:grpSpPr>
          <a:xfrm>
            <a:off x="4540407" y="2853339"/>
            <a:ext cx="1703765" cy="1318978"/>
            <a:chOff x="4991611" y="2401394"/>
            <a:chExt cx="1703765" cy="1318978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91E057A-A0B7-40B4-9168-8D1DC99EE8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89640"/>
                </p:ext>
              </p:extLst>
            </p:nvPr>
          </p:nvGraphicFramePr>
          <p:xfrm>
            <a:off x="5278868" y="2401394"/>
            <a:ext cx="1023180" cy="1023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8" imgW="3199680" imgH="3199680" progId="Photoshop.Image.18">
                    <p:embed/>
                  </p:oleObj>
                </mc:Choice>
                <mc:Fallback>
                  <p:oleObj name="Image" r:id="rId8" imgW="3199680" imgH="3199680" progId="Photoshop.Image.18">
                    <p:embed/>
                    <p:pic>
                      <p:nvPicPr>
                        <p:cNvPr id="90" name="Object 89">
                          <a:extLst>
                            <a:ext uri="{FF2B5EF4-FFF2-40B4-BE49-F238E27FC236}">
                              <a16:creationId xmlns:a16="http://schemas.microsoft.com/office/drawing/2014/main" id="{863197DC-4F37-487C-92A2-5C6751823F6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78868" y="2401394"/>
                          <a:ext cx="1023180" cy="10231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135F2B2-635A-4F21-9A47-B9870C48C2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6244829"/>
                </p:ext>
              </p:extLst>
            </p:nvPr>
          </p:nvGraphicFramePr>
          <p:xfrm>
            <a:off x="4991611" y="3498327"/>
            <a:ext cx="1703765" cy="222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0" imgW="5066640" imgH="660240" progId="Photoshop.Image.18">
                    <p:embed/>
                  </p:oleObj>
                </mc:Choice>
                <mc:Fallback>
                  <p:oleObj name="Image" r:id="rId10" imgW="5066640" imgH="660240" progId="Photoshop.Image.18">
                    <p:embed/>
                    <p:pic>
                      <p:nvPicPr>
                        <p:cNvPr id="91" name="Object 90">
                          <a:extLst>
                            <a:ext uri="{FF2B5EF4-FFF2-40B4-BE49-F238E27FC236}">
                              <a16:creationId xmlns:a16="http://schemas.microsoft.com/office/drawing/2014/main" id="{98162841-E5D8-4B73-B75F-38A3C8953D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991611" y="3498327"/>
                          <a:ext cx="1703765" cy="2220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Picture 10" descr="Django Content Management System | Wagtail CMS">
            <a:extLst>
              <a:ext uri="{FF2B5EF4-FFF2-40B4-BE49-F238E27FC236}">
                <a16:creationId xmlns:a16="http://schemas.microsoft.com/office/drawing/2014/main" id="{872F0B9B-DDF6-4BD5-9B56-3CBD5E0EB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6" y="4278446"/>
            <a:ext cx="2109566" cy="77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55;p17">
            <a:extLst>
              <a:ext uri="{FF2B5EF4-FFF2-40B4-BE49-F238E27FC236}">
                <a16:creationId xmlns:a16="http://schemas.microsoft.com/office/drawing/2014/main" id="{B8181C45-3A62-4E80-8BF8-60CE9C197F83}"/>
              </a:ext>
            </a:extLst>
          </p:cNvPr>
          <p:cNvSpPr/>
          <p:nvPr/>
        </p:nvSpPr>
        <p:spPr>
          <a:xfrm rot="19830129" flipH="1">
            <a:off x="2658274" y="1643383"/>
            <a:ext cx="1025238" cy="419649"/>
          </a:xfrm>
          <a:custGeom>
            <a:avLst/>
            <a:gdLst/>
            <a:ahLst/>
            <a:cxnLst/>
            <a:rect l="l" t="t" r="r" b="b"/>
            <a:pathLst>
              <a:path w="37946" h="20023" extrusionOk="0">
                <a:moveTo>
                  <a:pt x="4186" y="2799"/>
                </a:moveTo>
                <a:cubicBezTo>
                  <a:pt x="11003" y="5681"/>
                  <a:pt x="18246" y="7461"/>
                  <a:pt x="25665" y="8012"/>
                </a:cubicBezTo>
                <a:cubicBezTo>
                  <a:pt x="25677" y="8013"/>
                  <a:pt x="25690" y="8013"/>
                  <a:pt x="25703" y="8013"/>
                </a:cubicBezTo>
                <a:cubicBezTo>
                  <a:pt x="26264" y="8013"/>
                  <a:pt x="26767" y="7474"/>
                  <a:pt x="26742" y="6934"/>
                </a:cubicBezTo>
                <a:cubicBezTo>
                  <a:pt x="26692" y="5731"/>
                  <a:pt x="26667" y="4528"/>
                  <a:pt x="26617" y="3325"/>
                </a:cubicBezTo>
                <a:lnTo>
                  <a:pt x="26617" y="3325"/>
                </a:lnTo>
                <a:cubicBezTo>
                  <a:pt x="28973" y="4854"/>
                  <a:pt x="31454" y="6132"/>
                  <a:pt x="34111" y="7110"/>
                </a:cubicBezTo>
                <a:cubicBezTo>
                  <a:pt x="30778" y="9967"/>
                  <a:pt x="27745" y="13225"/>
                  <a:pt x="25239" y="16834"/>
                </a:cubicBezTo>
                <a:cubicBezTo>
                  <a:pt x="24988" y="15305"/>
                  <a:pt x="24888" y="13751"/>
                  <a:pt x="24913" y="12198"/>
                </a:cubicBezTo>
                <a:cubicBezTo>
                  <a:pt x="24913" y="11797"/>
                  <a:pt x="24562" y="11421"/>
                  <a:pt x="24161" y="11421"/>
                </a:cubicBezTo>
                <a:cubicBezTo>
                  <a:pt x="23788" y="11426"/>
                  <a:pt x="23416" y="11428"/>
                  <a:pt x="23044" y="11428"/>
                </a:cubicBezTo>
                <a:cubicBezTo>
                  <a:pt x="16181" y="11428"/>
                  <a:pt x="9390" y="10555"/>
                  <a:pt x="2757" y="8914"/>
                </a:cubicBezTo>
                <a:cubicBezTo>
                  <a:pt x="4462" y="8413"/>
                  <a:pt x="6191" y="7962"/>
                  <a:pt x="7945" y="7636"/>
                </a:cubicBezTo>
                <a:cubicBezTo>
                  <a:pt x="8647" y="7511"/>
                  <a:pt x="8597" y="6609"/>
                  <a:pt x="8121" y="6258"/>
                </a:cubicBezTo>
                <a:cubicBezTo>
                  <a:pt x="6692" y="5255"/>
                  <a:pt x="5364" y="4077"/>
                  <a:pt x="4186" y="2799"/>
                </a:cubicBezTo>
                <a:close/>
                <a:moveTo>
                  <a:pt x="1623" y="1"/>
                </a:moveTo>
                <a:cubicBezTo>
                  <a:pt x="1040" y="1"/>
                  <a:pt x="417" y="538"/>
                  <a:pt x="878" y="1145"/>
                </a:cubicBezTo>
                <a:cubicBezTo>
                  <a:pt x="2381" y="3150"/>
                  <a:pt x="4036" y="4929"/>
                  <a:pt x="5965" y="6483"/>
                </a:cubicBezTo>
                <a:cubicBezTo>
                  <a:pt x="4186" y="6834"/>
                  <a:pt x="2381" y="7235"/>
                  <a:pt x="627" y="7761"/>
                </a:cubicBezTo>
                <a:cubicBezTo>
                  <a:pt x="176" y="7912"/>
                  <a:pt x="0" y="8338"/>
                  <a:pt x="76" y="8714"/>
                </a:cubicBezTo>
                <a:cubicBezTo>
                  <a:pt x="26" y="8914"/>
                  <a:pt x="101" y="9165"/>
                  <a:pt x="351" y="9265"/>
                </a:cubicBezTo>
                <a:cubicBezTo>
                  <a:pt x="482" y="9374"/>
                  <a:pt x="632" y="9445"/>
                  <a:pt x="818" y="9445"/>
                </a:cubicBezTo>
                <a:cubicBezTo>
                  <a:pt x="845" y="9445"/>
                  <a:pt x="874" y="9444"/>
                  <a:pt x="903" y="9441"/>
                </a:cubicBezTo>
                <a:cubicBezTo>
                  <a:pt x="8196" y="11772"/>
                  <a:pt x="15715" y="12899"/>
                  <a:pt x="23384" y="12949"/>
                </a:cubicBezTo>
                <a:cubicBezTo>
                  <a:pt x="23359" y="15105"/>
                  <a:pt x="23534" y="17260"/>
                  <a:pt x="23910" y="19391"/>
                </a:cubicBezTo>
                <a:cubicBezTo>
                  <a:pt x="23977" y="19831"/>
                  <a:pt x="24320" y="20022"/>
                  <a:pt x="24688" y="20022"/>
                </a:cubicBezTo>
                <a:cubicBezTo>
                  <a:pt x="25011" y="20022"/>
                  <a:pt x="25352" y="19874"/>
                  <a:pt x="25539" y="19616"/>
                </a:cubicBezTo>
                <a:cubicBezTo>
                  <a:pt x="28773" y="15005"/>
                  <a:pt x="32532" y="10995"/>
                  <a:pt x="37118" y="7686"/>
                </a:cubicBezTo>
                <a:cubicBezTo>
                  <a:pt x="37946" y="7085"/>
                  <a:pt x="37870" y="5832"/>
                  <a:pt x="36818" y="5506"/>
                </a:cubicBezTo>
                <a:cubicBezTo>
                  <a:pt x="33008" y="4278"/>
                  <a:pt x="29349" y="2523"/>
                  <a:pt x="26016" y="268"/>
                </a:cubicBezTo>
                <a:cubicBezTo>
                  <a:pt x="25855" y="161"/>
                  <a:pt x="25678" y="113"/>
                  <a:pt x="25501" y="113"/>
                </a:cubicBezTo>
                <a:cubicBezTo>
                  <a:pt x="24932" y="113"/>
                  <a:pt x="24367" y="608"/>
                  <a:pt x="24387" y="1220"/>
                </a:cubicBezTo>
                <a:cubicBezTo>
                  <a:pt x="24437" y="2724"/>
                  <a:pt x="24512" y="4253"/>
                  <a:pt x="24562" y="5756"/>
                </a:cubicBezTo>
                <a:cubicBezTo>
                  <a:pt x="16742" y="5030"/>
                  <a:pt x="9173" y="3125"/>
                  <a:pt x="1955" y="67"/>
                </a:cubicBezTo>
                <a:cubicBezTo>
                  <a:pt x="1852" y="22"/>
                  <a:pt x="1739" y="1"/>
                  <a:pt x="1623" y="1"/>
                </a:cubicBezTo>
                <a:close/>
              </a:path>
            </a:pathLst>
          </a:custGeom>
          <a:solidFill>
            <a:srgbClr val="40DADA"/>
          </a:solidFill>
          <a:ln>
            <a:solidFill>
              <a:srgbClr val="40DAD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3D5D5-9369-4043-BAB4-9A553DEDC398}"/>
              </a:ext>
            </a:extLst>
          </p:cNvPr>
          <p:cNvGrpSpPr/>
          <p:nvPr/>
        </p:nvGrpSpPr>
        <p:grpSpPr>
          <a:xfrm>
            <a:off x="1426449" y="1941096"/>
            <a:ext cx="1145080" cy="537734"/>
            <a:chOff x="573622" y="1369618"/>
            <a:chExt cx="1842950" cy="865456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B113527B-12C1-4A98-AA64-C3D7502F8A9B}"/>
                </a:ext>
              </a:extLst>
            </p:cNvPr>
            <p:cNvSpPr txBox="1">
              <a:spLocks/>
            </p:cNvSpPr>
            <p:nvPr/>
          </p:nvSpPr>
          <p:spPr>
            <a:xfrm>
              <a:off x="765705" y="1470461"/>
              <a:ext cx="1557918" cy="705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400" dirty="0"/>
                <a:t>Headless</a:t>
              </a:r>
            </a:p>
          </p:txBody>
        </p:sp>
        <p:grpSp>
          <p:nvGrpSpPr>
            <p:cNvPr id="14" name="Google Shape;581;p21">
              <a:extLst>
                <a:ext uri="{FF2B5EF4-FFF2-40B4-BE49-F238E27FC236}">
                  <a16:creationId xmlns:a16="http://schemas.microsoft.com/office/drawing/2014/main" id="{34367E72-5CFC-47F3-A6ED-597D00F027ED}"/>
                </a:ext>
              </a:extLst>
            </p:cNvPr>
            <p:cNvGrpSpPr/>
            <p:nvPr/>
          </p:nvGrpSpPr>
          <p:grpSpPr>
            <a:xfrm>
              <a:off x="573622" y="1369618"/>
              <a:ext cx="1842950" cy="865456"/>
              <a:chOff x="3202500" y="1097800"/>
              <a:chExt cx="1057875" cy="771375"/>
            </a:xfrm>
          </p:grpSpPr>
          <p:sp>
            <p:nvSpPr>
              <p:cNvPr id="15" name="Google Shape;582;p21">
                <a:extLst>
                  <a:ext uri="{FF2B5EF4-FFF2-40B4-BE49-F238E27FC236}">
                    <a16:creationId xmlns:a16="http://schemas.microsoft.com/office/drawing/2014/main" id="{C3DBAEC9-CCF8-46A5-BF47-DA6AE2E5EB3E}"/>
                  </a:ext>
                </a:extLst>
              </p:cNvPr>
              <p:cNvSpPr/>
              <p:nvPr/>
            </p:nvSpPr>
            <p:spPr>
              <a:xfrm>
                <a:off x="4121725" y="1685550"/>
                <a:ext cx="483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394" extrusionOk="0">
                    <a:moveTo>
                      <a:pt x="1223" y="569"/>
                    </a:moveTo>
                    <a:cubicBezTo>
                      <a:pt x="1564" y="512"/>
                      <a:pt x="1792" y="313"/>
                      <a:pt x="1934" y="0"/>
                    </a:cubicBezTo>
                    <a:cubicBezTo>
                      <a:pt x="1650" y="114"/>
                      <a:pt x="1365" y="256"/>
                      <a:pt x="1223" y="597"/>
                    </a:cubicBezTo>
                    <a:cubicBezTo>
                      <a:pt x="683" y="654"/>
                      <a:pt x="342" y="1024"/>
                      <a:pt x="0" y="1394"/>
                    </a:cubicBezTo>
                    <a:cubicBezTo>
                      <a:pt x="427" y="1166"/>
                      <a:pt x="939" y="1024"/>
                      <a:pt x="1223" y="56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83;p21">
                <a:extLst>
                  <a:ext uri="{FF2B5EF4-FFF2-40B4-BE49-F238E27FC236}">
                    <a16:creationId xmlns:a16="http://schemas.microsoft.com/office/drawing/2014/main" id="{75FD8548-D9ED-46D8-ABCB-EA432D661F96}"/>
                  </a:ext>
                </a:extLst>
              </p:cNvPr>
              <p:cNvSpPr/>
              <p:nvPr/>
            </p:nvSpPr>
            <p:spPr>
              <a:xfrm>
                <a:off x="3994475" y="1700175"/>
                <a:ext cx="725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548" extrusionOk="0">
                    <a:moveTo>
                      <a:pt x="2707" y="1"/>
                    </a:moveTo>
                    <a:cubicBezTo>
                      <a:pt x="2683" y="1"/>
                      <a:pt x="2662" y="4"/>
                      <a:pt x="2645" y="12"/>
                    </a:cubicBezTo>
                    <a:cubicBezTo>
                      <a:pt x="1763" y="524"/>
                      <a:pt x="882" y="1036"/>
                      <a:pt x="0" y="1548"/>
                    </a:cubicBezTo>
                    <a:cubicBezTo>
                      <a:pt x="398" y="1463"/>
                      <a:pt x="740" y="1320"/>
                      <a:pt x="1081" y="1150"/>
                    </a:cubicBezTo>
                    <a:cubicBezTo>
                      <a:pt x="1706" y="809"/>
                      <a:pt x="2389" y="581"/>
                      <a:pt x="2901" y="41"/>
                    </a:cubicBezTo>
                    <a:cubicBezTo>
                      <a:pt x="2841" y="21"/>
                      <a:pt x="2766" y="1"/>
                      <a:pt x="2707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84;p21">
                <a:extLst>
                  <a:ext uri="{FF2B5EF4-FFF2-40B4-BE49-F238E27FC236}">
                    <a16:creationId xmlns:a16="http://schemas.microsoft.com/office/drawing/2014/main" id="{684B93E4-C1C5-44E3-9A88-BD1D2867532B}"/>
                  </a:ext>
                </a:extLst>
              </p:cNvPr>
              <p:cNvSpPr/>
              <p:nvPr/>
            </p:nvSpPr>
            <p:spPr>
              <a:xfrm>
                <a:off x="3273600" y="1422500"/>
                <a:ext cx="92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82" extrusionOk="0">
                    <a:moveTo>
                      <a:pt x="342" y="1"/>
                    </a:moveTo>
                    <a:lnTo>
                      <a:pt x="342" y="1"/>
                    </a:lnTo>
                    <a:cubicBezTo>
                      <a:pt x="171" y="285"/>
                      <a:pt x="57" y="598"/>
                      <a:pt x="29" y="939"/>
                    </a:cubicBezTo>
                    <a:lnTo>
                      <a:pt x="1" y="1081"/>
                    </a:lnTo>
                    <a:lnTo>
                      <a:pt x="1" y="1081"/>
                    </a:lnTo>
                    <a:cubicBezTo>
                      <a:pt x="114" y="854"/>
                      <a:pt x="228" y="655"/>
                      <a:pt x="313" y="456"/>
                    </a:cubicBezTo>
                    <a:cubicBezTo>
                      <a:pt x="342" y="313"/>
                      <a:pt x="370" y="143"/>
                      <a:pt x="342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85;p21">
                <a:extLst>
                  <a:ext uri="{FF2B5EF4-FFF2-40B4-BE49-F238E27FC236}">
                    <a16:creationId xmlns:a16="http://schemas.microsoft.com/office/drawing/2014/main" id="{78D09006-246E-4AC1-A0FD-0BF20CEC039A}"/>
                  </a:ext>
                </a:extLst>
              </p:cNvPr>
              <p:cNvSpPr/>
              <p:nvPr/>
            </p:nvSpPr>
            <p:spPr>
              <a:xfrm>
                <a:off x="3219575" y="1097800"/>
                <a:ext cx="1040800" cy="602700"/>
              </a:xfrm>
              <a:custGeom>
                <a:avLst/>
                <a:gdLst/>
                <a:ahLst/>
                <a:cxnLst/>
                <a:rect l="l" t="t" r="r" b="b"/>
                <a:pathLst>
                  <a:path w="41632" h="24108" extrusionOk="0">
                    <a:moveTo>
                      <a:pt x="22685" y="0"/>
                    </a:moveTo>
                    <a:cubicBezTo>
                      <a:pt x="21867" y="0"/>
                      <a:pt x="21045" y="37"/>
                      <a:pt x="20219" y="107"/>
                    </a:cubicBezTo>
                    <a:cubicBezTo>
                      <a:pt x="19081" y="192"/>
                      <a:pt x="17944" y="249"/>
                      <a:pt x="16892" y="761"/>
                    </a:cubicBezTo>
                    <a:lnTo>
                      <a:pt x="16863" y="761"/>
                    </a:lnTo>
                    <a:cubicBezTo>
                      <a:pt x="16238" y="931"/>
                      <a:pt x="15413" y="562"/>
                      <a:pt x="15100" y="1472"/>
                    </a:cubicBezTo>
                    <a:cubicBezTo>
                      <a:pt x="14718" y="1517"/>
                      <a:pt x="14354" y="1721"/>
                      <a:pt x="13952" y="1721"/>
                    </a:cubicBezTo>
                    <a:cubicBezTo>
                      <a:pt x="13845" y="1721"/>
                      <a:pt x="13735" y="1707"/>
                      <a:pt x="13622" y="1671"/>
                    </a:cubicBezTo>
                    <a:cubicBezTo>
                      <a:pt x="13527" y="1633"/>
                      <a:pt x="13435" y="1617"/>
                      <a:pt x="13345" y="1617"/>
                    </a:cubicBezTo>
                    <a:cubicBezTo>
                      <a:pt x="13163" y="1617"/>
                      <a:pt x="12986" y="1680"/>
                      <a:pt x="12797" y="1756"/>
                    </a:cubicBezTo>
                    <a:cubicBezTo>
                      <a:pt x="10949" y="2467"/>
                      <a:pt x="9242" y="3434"/>
                      <a:pt x="7621" y="4600"/>
                    </a:cubicBezTo>
                    <a:cubicBezTo>
                      <a:pt x="5745" y="5965"/>
                      <a:pt x="4124" y="7614"/>
                      <a:pt x="2588" y="9377"/>
                    </a:cubicBezTo>
                    <a:cubicBezTo>
                      <a:pt x="2105" y="9946"/>
                      <a:pt x="1337" y="10486"/>
                      <a:pt x="1593" y="11453"/>
                    </a:cubicBezTo>
                    <a:cubicBezTo>
                      <a:pt x="1593" y="11567"/>
                      <a:pt x="1479" y="11680"/>
                      <a:pt x="1422" y="11794"/>
                    </a:cubicBezTo>
                    <a:cubicBezTo>
                      <a:pt x="854" y="12932"/>
                      <a:pt x="484" y="14098"/>
                      <a:pt x="171" y="15320"/>
                    </a:cubicBezTo>
                    <a:cubicBezTo>
                      <a:pt x="171" y="16031"/>
                      <a:pt x="86" y="16742"/>
                      <a:pt x="0" y="17453"/>
                    </a:cubicBezTo>
                    <a:lnTo>
                      <a:pt x="86" y="17567"/>
                    </a:lnTo>
                    <a:cubicBezTo>
                      <a:pt x="86" y="16970"/>
                      <a:pt x="228" y="16401"/>
                      <a:pt x="541" y="15832"/>
                    </a:cubicBezTo>
                    <a:cubicBezTo>
                      <a:pt x="569" y="16628"/>
                      <a:pt x="598" y="17396"/>
                      <a:pt x="711" y="18164"/>
                    </a:cubicBezTo>
                    <a:lnTo>
                      <a:pt x="797" y="18164"/>
                    </a:lnTo>
                    <a:cubicBezTo>
                      <a:pt x="768" y="17681"/>
                      <a:pt x="740" y="17197"/>
                      <a:pt x="797" y="16714"/>
                    </a:cubicBezTo>
                    <a:cubicBezTo>
                      <a:pt x="882" y="16003"/>
                      <a:pt x="996" y="15292"/>
                      <a:pt x="1053" y="14553"/>
                    </a:cubicBezTo>
                    <a:cubicBezTo>
                      <a:pt x="1109" y="13813"/>
                      <a:pt x="1422" y="13159"/>
                      <a:pt x="1849" y="12562"/>
                    </a:cubicBezTo>
                    <a:cubicBezTo>
                      <a:pt x="2247" y="11993"/>
                      <a:pt x="2247" y="11169"/>
                      <a:pt x="3100" y="10770"/>
                    </a:cubicBezTo>
                    <a:lnTo>
                      <a:pt x="3100" y="10770"/>
                    </a:lnTo>
                    <a:cubicBezTo>
                      <a:pt x="2958" y="11595"/>
                      <a:pt x="2361" y="12164"/>
                      <a:pt x="2503" y="12903"/>
                    </a:cubicBezTo>
                    <a:cubicBezTo>
                      <a:pt x="2816" y="12704"/>
                      <a:pt x="2873" y="12334"/>
                      <a:pt x="3015" y="12050"/>
                    </a:cubicBezTo>
                    <a:cubicBezTo>
                      <a:pt x="3498" y="11083"/>
                      <a:pt x="4010" y="10116"/>
                      <a:pt x="4664" y="9263"/>
                    </a:cubicBezTo>
                    <a:cubicBezTo>
                      <a:pt x="6598" y="6704"/>
                      <a:pt x="9100" y="4856"/>
                      <a:pt x="11858" y="3320"/>
                    </a:cubicBezTo>
                    <a:cubicBezTo>
                      <a:pt x="14133" y="2069"/>
                      <a:pt x="16579" y="1301"/>
                      <a:pt x="19195" y="1159"/>
                    </a:cubicBezTo>
                    <a:cubicBezTo>
                      <a:pt x="19195" y="931"/>
                      <a:pt x="19337" y="675"/>
                      <a:pt x="19650" y="675"/>
                    </a:cubicBezTo>
                    <a:cubicBezTo>
                      <a:pt x="20913" y="601"/>
                      <a:pt x="22285" y="406"/>
                      <a:pt x="23624" y="406"/>
                    </a:cubicBezTo>
                    <a:cubicBezTo>
                      <a:pt x="24335" y="406"/>
                      <a:pt x="25036" y="461"/>
                      <a:pt x="25707" y="619"/>
                    </a:cubicBezTo>
                    <a:cubicBezTo>
                      <a:pt x="25755" y="587"/>
                      <a:pt x="25806" y="575"/>
                      <a:pt x="25859" y="575"/>
                    </a:cubicBezTo>
                    <a:cubicBezTo>
                      <a:pt x="25995" y="575"/>
                      <a:pt x="26137" y="655"/>
                      <a:pt x="26219" y="675"/>
                    </a:cubicBezTo>
                    <a:cubicBezTo>
                      <a:pt x="29233" y="1159"/>
                      <a:pt x="32162" y="1898"/>
                      <a:pt x="34721" y="3775"/>
                    </a:cubicBezTo>
                    <a:cubicBezTo>
                      <a:pt x="37480" y="5766"/>
                      <a:pt x="39357" y="8353"/>
                      <a:pt x="40494" y="11510"/>
                    </a:cubicBezTo>
                    <a:cubicBezTo>
                      <a:pt x="40636" y="11965"/>
                      <a:pt x="40778" y="12448"/>
                      <a:pt x="40778" y="12903"/>
                    </a:cubicBezTo>
                    <a:cubicBezTo>
                      <a:pt x="40778" y="13870"/>
                      <a:pt x="40693" y="14837"/>
                      <a:pt x="40579" y="15804"/>
                    </a:cubicBezTo>
                    <a:cubicBezTo>
                      <a:pt x="40579" y="15889"/>
                      <a:pt x="40579" y="16003"/>
                      <a:pt x="40551" y="16088"/>
                    </a:cubicBezTo>
                    <a:cubicBezTo>
                      <a:pt x="40608" y="16230"/>
                      <a:pt x="40608" y="16373"/>
                      <a:pt x="40494" y="16515"/>
                    </a:cubicBezTo>
                    <a:cubicBezTo>
                      <a:pt x="40039" y="17254"/>
                      <a:pt x="39499" y="18363"/>
                      <a:pt x="38845" y="19301"/>
                    </a:cubicBezTo>
                    <a:cubicBezTo>
                      <a:pt x="38873" y="19301"/>
                      <a:pt x="38930" y="19330"/>
                      <a:pt x="38987" y="19387"/>
                    </a:cubicBezTo>
                    <a:cubicBezTo>
                      <a:pt x="38646" y="19984"/>
                      <a:pt x="38162" y="20496"/>
                      <a:pt x="37650" y="20922"/>
                    </a:cubicBezTo>
                    <a:cubicBezTo>
                      <a:pt x="36627" y="21804"/>
                      <a:pt x="35631" y="22714"/>
                      <a:pt x="34522" y="23425"/>
                    </a:cubicBezTo>
                    <a:cubicBezTo>
                      <a:pt x="34267" y="23567"/>
                      <a:pt x="34011" y="23766"/>
                      <a:pt x="33925" y="24107"/>
                    </a:cubicBezTo>
                    <a:cubicBezTo>
                      <a:pt x="34750" y="23851"/>
                      <a:pt x="35347" y="23226"/>
                      <a:pt x="36030" y="22742"/>
                    </a:cubicBezTo>
                    <a:cubicBezTo>
                      <a:pt x="36684" y="22259"/>
                      <a:pt x="37309" y="21719"/>
                      <a:pt x="37963" y="21207"/>
                    </a:cubicBezTo>
                    <a:lnTo>
                      <a:pt x="37963" y="21207"/>
                    </a:lnTo>
                    <a:cubicBezTo>
                      <a:pt x="37878" y="21690"/>
                      <a:pt x="37650" y="22003"/>
                      <a:pt x="37366" y="22287"/>
                    </a:cubicBezTo>
                    <a:cubicBezTo>
                      <a:pt x="36940" y="22742"/>
                      <a:pt x="36541" y="23197"/>
                      <a:pt x="36143" y="23624"/>
                    </a:cubicBezTo>
                    <a:cubicBezTo>
                      <a:pt x="36883" y="23055"/>
                      <a:pt x="37594" y="22458"/>
                      <a:pt x="38134" y="21690"/>
                    </a:cubicBezTo>
                    <a:cubicBezTo>
                      <a:pt x="39129" y="20240"/>
                      <a:pt x="39954" y="18704"/>
                      <a:pt x="40750" y="17140"/>
                    </a:cubicBezTo>
                    <a:cubicBezTo>
                      <a:pt x="40835" y="16998"/>
                      <a:pt x="40835" y="16771"/>
                      <a:pt x="41091" y="16771"/>
                    </a:cubicBezTo>
                    <a:cubicBezTo>
                      <a:pt x="41290" y="17112"/>
                      <a:pt x="41205" y="17453"/>
                      <a:pt x="41177" y="17794"/>
                    </a:cubicBezTo>
                    <a:cubicBezTo>
                      <a:pt x="41177" y="18164"/>
                      <a:pt x="41177" y="18562"/>
                      <a:pt x="41063" y="18932"/>
                    </a:cubicBezTo>
                    <a:cubicBezTo>
                      <a:pt x="40949" y="19216"/>
                      <a:pt x="40892" y="19529"/>
                      <a:pt x="40807" y="19813"/>
                    </a:cubicBezTo>
                    <a:cubicBezTo>
                      <a:pt x="40892" y="19813"/>
                      <a:pt x="40949" y="19842"/>
                      <a:pt x="41006" y="19842"/>
                    </a:cubicBezTo>
                    <a:cubicBezTo>
                      <a:pt x="41376" y="18960"/>
                      <a:pt x="41632" y="18050"/>
                      <a:pt x="41461" y="17083"/>
                    </a:cubicBezTo>
                    <a:cubicBezTo>
                      <a:pt x="41262" y="16088"/>
                      <a:pt x="41262" y="15064"/>
                      <a:pt x="41319" y="14041"/>
                    </a:cubicBezTo>
                    <a:cubicBezTo>
                      <a:pt x="41404" y="12818"/>
                      <a:pt x="41120" y="11652"/>
                      <a:pt x="40636" y="10515"/>
                    </a:cubicBezTo>
                    <a:cubicBezTo>
                      <a:pt x="40210" y="9491"/>
                      <a:pt x="39669" y="8552"/>
                      <a:pt x="39015" y="7642"/>
                    </a:cubicBezTo>
                    <a:cubicBezTo>
                      <a:pt x="37195" y="5055"/>
                      <a:pt x="34835" y="3093"/>
                      <a:pt x="31963" y="1841"/>
                    </a:cubicBezTo>
                    <a:cubicBezTo>
                      <a:pt x="28977" y="552"/>
                      <a:pt x="25866" y="0"/>
                      <a:pt x="22685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86;p21">
                <a:extLst>
                  <a:ext uri="{FF2B5EF4-FFF2-40B4-BE49-F238E27FC236}">
                    <a16:creationId xmlns:a16="http://schemas.microsoft.com/office/drawing/2014/main" id="{3343F3F2-1F16-4CB1-B0C2-8E8656A2F864}"/>
                  </a:ext>
                </a:extLst>
              </p:cNvPr>
              <p:cNvSpPr/>
              <p:nvPr/>
            </p:nvSpPr>
            <p:spPr>
              <a:xfrm>
                <a:off x="3816025" y="1757350"/>
                <a:ext cx="1393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821" extrusionOk="0">
                    <a:moveTo>
                      <a:pt x="5574" y="0"/>
                    </a:moveTo>
                    <a:cubicBezTo>
                      <a:pt x="3726" y="683"/>
                      <a:pt x="1878" y="1337"/>
                      <a:pt x="1" y="1820"/>
                    </a:cubicBezTo>
                    <a:cubicBezTo>
                      <a:pt x="1963" y="1536"/>
                      <a:pt x="3754" y="796"/>
                      <a:pt x="5574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87;p21">
                <a:extLst>
                  <a:ext uri="{FF2B5EF4-FFF2-40B4-BE49-F238E27FC236}">
                    <a16:creationId xmlns:a16="http://schemas.microsoft.com/office/drawing/2014/main" id="{D217F64D-30FE-4311-8970-6A9653607A57}"/>
                  </a:ext>
                </a:extLst>
              </p:cNvPr>
              <p:cNvSpPr/>
              <p:nvPr/>
            </p:nvSpPr>
            <p:spPr>
              <a:xfrm>
                <a:off x="4192100" y="1616575"/>
                <a:ext cx="377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020" extrusionOk="0">
                    <a:moveTo>
                      <a:pt x="1508" y="1"/>
                    </a:moveTo>
                    <a:cubicBezTo>
                      <a:pt x="1081" y="712"/>
                      <a:pt x="484" y="1280"/>
                      <a:pt x="1" y="2020"/>
                    </a:cubicBezTo>
                    <a:cubicBezTo>
                      <a:pt x="768" y="1479"/>
                      <a:pt x="1280" y="854"/>
                      <a:pt x="1508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88;p21">
                <a:extLst>
                  <a:ext uri="{FF2B5EF4-FFF2-40B4-BE49-F238E27FC236}">
                    <a16:creationId xmlns:a16="http://schemas.microsoft.com/office/drawing/2014/main" id="{9D3B1E39-1B6B-4A39-9480-C26B0DAED49F}"/>
                  </a:ext>
                </a:extLst>
              </p:cNvPr>
              <p:cNvSpPr/>
              <p:nvPr/>
            </p:nvSpPr>
            <p:spPr>
              <a:xfrm>
                <a:off x="3980975" y="1763025"/>
                <a:ext cx="135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71" extrusionOk="0">
                    <a:moveTo>
                      <a:pt x="540" y="58"/>
                    </a:moveTo>
                    <a:cubicBezTo>
                      <a:pt x="483" y="58"/>
                      <a:pt x="427" y="1"/>
                      <a:pt x="370" y="29"/>
                    </a:cubicBezTo>
                    <a:cubicBezTo>
                      <a:pt x="256" y="86"/>
                      <a:pt x="0" y="114"/>
                      <a:pt x="142" y="257"/>
                    </a:cubicBezTo>
                    <a:cubicBezTo>
                      <a:pt x="227" y="370"/>
                      <a:pt x="455" y="228"/>
                      <a:pt x="540" y="58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89;p21">
                <a:extLst>
                  <a:ext uri="{FF2B5EF4-FFF2-40B4-BE49-F238E27FC236}">
                    <a16:creationId xmlns:a16="http://schemas.microsoft.com/office/drawing/2014/main" id="{DC854F87-08A5-439A-8D3E-3DEBEB4E0572}"/>
                  </a:ext>
                </a:extLst>
              </p:cNvPr>
              <p:cNvSpPr/>
              <p:nvPr/>
            </p:nvSpPr>
            <p:spPr>
              <a:xfrm>
                <a:off x="3929775" y="1151650"/>
                <a:ext cx="178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9" extrusionOk="0">
                    <a:moveTo>
                      <a:pt x="1" y="0"/>
                    </a:moveTo>
                    <a:cubicBezTo>
                      <a:pt x="313" y="199"/>
                      <a:pt x="456" y="398"/>
                      <a:pt x="711" y="256"/>
                    </a:cubicBezTo>
                    <a:cubicBezTo>
                      <a:pt x="569" y="114"/>
                      <a:pt x="399" y="29"/>
                      <a:pt x="1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90;p21">
                <a:extLst>
                  <a:ext uri="{FF2B5EF4-FFF2-40B4-BE49-F238E27FC236}">
                    <a16:creationId xmlns:a16="http://schemas.microsoft.com/office/drawing/2014/main" id="{6BB25AB2-B6C7-450A-863B-6FA91DBB93E3}"/>
                  </a:ext>
                </a:extLst>
              </p:cNvPr>
              <p:cNvSpPr/>
              <p:nvPr/>
            </p:nvSpPr>
            <p:spPr>
              <a:xfrm>
                <a:off x="3745650" y="1816350"/>
                <a:ext cx="712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86" extrusionOk="0">
                    <a:moveTo>
                      <a:pt x="0" y="29"/>
                    </a:moveTo>
                    <a:cubicBezTo>
                      <a:pt x="29" y="57"/>
                      <a:pt x="86" y="86"/>
                      <a:pt x="114" y="86"/>
                    </a:cubicBezTo>
                    <a:cubicBezTo>
                      <a:pt x="171" y="86"/>
                      <a:pt x="228" y="57"/>
                      <a:pt x="285" y="57"/>
                    </a:cubicBezTo>
                    <a:lnTo>
                      <a:pt x="171" y="0"/>
                    </a:lnTo>
                    <a:cubicBezTo>
                      <a:pt x="114" y="0"/>
                      <a:pt x="57" y="29"/>
                      <a:pt x="0" y="2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91;p21">
                <a:extLst>
                  <a:ext uri="{FF2B5EF4-FFF2-40B4-BE49-F238E27FC236}">
                    <a16:creationId xmlns:a16="http://schemas.microsoft.com/office/drawing/2014/main" id="{548C3EE9-BF32-4095-B948-EFF742826A23}"/>
                  </a:ext>
                </a:extLst>
              </p:cNvPr>
              <p:cNvSpPr/>
              <p:nvPr/>
            </p:nvSpPr>
            <p:spPr>
              <a:xfrm>
                <a:off x="3570775" y="1769425"/>
                <a:ext cx="50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0" extrusionOk="0">
                    <a:moveTo>
                      <a:pt x="199" y="1"/>
                    </a:moveTo>
                    <a:lnTo>
                      <a:pt x="0" y="1"/>
                    </a:lnTo>
                    <a:lnTo>
                      <a:pt x="85" y="29"/>
                    </a:lnTo>
                    <a:lnTo>
                      <a:pt x="171" y="29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92;p21">
                <a:extLst>
                  <a:ext uri="{FF2B5EF4-FFF2-40B4-BE49-F238E27FC236}">
                    <a16:creationId xmlns:a16="http://schemas.microsoft.com/office/drawing/2014/main" id="{DF2366DF-EFCD-45AA-89FC-C55D0ADA7708}"/>
                  </a:ext>
                </a:extLst>
              </p:cNvPr>
              <p:cNvSpPr/>
              <p:nvPr/>
            </p:nvSpPr>
            <p:spPr>
              <a:xfrm>
                <a:off x="3273600" y="1421800"/>
                <a:ext cx="92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110" extrusionOk="0">
                    <a:moveTo>
                      <a:pt x="342" y="0"/>
                    </a:moveTo>
                    <a:cubicBezTo>
                      <a:pt x="171" y="313"/>
                      <a:pt x="57" y="626"/>
                      <a:pt x="29" y="967"/>
                    </a:cubicBezTo>
                    <a:lnTo>
                      <a:pt x="1" y="1109"/>
                    </a:lnTo>
                    <a:lnTo>
                      <a:pt x="1" y="1109"/>
                    </a:lnTo>
                    <a:cubicBezTo>
                      <a:pt x="114" y="882"/>
                      <a:pt x="228" y="683"/>
                      <a:pt x="313" y="484"/>
                    </a:cubicBezTo>
                    <a:cubicBezTo>
                      <a:pt x="342" y="341"/>
                      <a:pt x="370" y="171"/>
                      <a:pt x="342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93;p21">
                <a:extLst>
                  <a:ext uri="{FF2B5EF4-FFF2-40B4-BE49-F238E27FC236}">
                    <a16:creationId xmlns:a16="http://schemas.microsoft.com/office/drawing/2014/main" id="{2D5C3F4B-7145-4CE0-B3BA-59BDE212A491}"/>
                  </a:ext>
                </a:extLst>
              </p:cNvPr>
              <p:cNvSpPr/>
              <p:nvPr/>
            </p:nvSpPr>
            <p:spPr>
              <a:xfrm>
                <a:off x="3816025" y="1757350"/>
                <a:ext cx="1393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821" extrusionOk="0">
                    <a:moveTo>
                      <a:pt x="5574" y="0"/>
                    </a:moveTo>
                    <a:cubicBezTo>
                      <a:pt x="3754" y="796"/>
                      <a:pt x="1963" y="1536"/>
                      <a:pt x="1" y="1820"/>
                    </a:cubicBezTo>
                    <a:cubicBezTo>
                      <a:pt x="1878" y="1337"/>
                      <a:pt x="3726" y="683"/>
                      <a:pt x="5574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94;p21">
                <a:extLst>
                  <a:ext uri="{FF2B5EF4-FFF2-40B4-BE49-F238E27FC236}">
                    <a16:creationId xmlns:a16="http://schemas.microsoft.com/office/drawing/2014/main" id="{ABF54337-8E8D-4A5D-B535-D6F326EE5D44}"/>
                  </a:ext>
                </a:extLst>
              </p:cNvPr>
              <p:cNvSpPr/>
              <p:nvPr/>
            </p:nvSpPr>
            <p:spPr>
              <a:xfrm>
                <a:off x="3994475" y="1699750"/>
                <a:ext cx="732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565" extrusionOk="0">
                    <a:moveTo>
                      <a:pt x="2901" y="29"/>
                    </a:moveTo>
                    <a:cubicBezTo>
                      <a:pt x="2417" y="598"/>
                      <a:pt x="1706" y="826"/>
                      <a:pt x="1081" y="1167"/>
                    </a:cubicBezTo>
                    <a:cubicBezTo>
                      <a:pt x="740" y="1337"/>
                      <a:pt x="398" y="1480"/>
                      <a:pt x="0" y="1565"/>
                    </a:cubicBezTo>
                    <a:cubicBezTo>
                      <a:pt x="882" y="1053"/>
                      <a:pt x="1763" y="541"/>
                      <a:pt x="2645" y="29"/>
                    </a:cubicBezTo>
                    <a:cubicBezTo>
                      <a:pt x="2730" y="1"/>
                      <a:pt x="2844" y="58"/>
                      <a:pt x="2929" y="58"/>
                    </a:cubicBezTo>
                    <a:lnTo>
                      <a:pt x="2901" y="29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95;p21">
                <a:extLst>
                  <a:ext uri="{FF2B5EF4-FFF2-40B4-BE49-F238E27FC236}">
                    <a16:creationId xmlns:a16="http://schemas.microsoft.com/office/drawing/2014/main" id="{B3266DA2-C137-456C-8B91-4E09282F003C}"/>
                  </a:ext>
                </a:extLst>
              </p:cNvPr>
              <p:cNvSpPr/>
              <p:nvPr/>
            </p:nvSpPr>
            <p:spPr>
              <a:xfrm>
                <a:off x="4192100" y="1616575"/>
                <a:ext cx="377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020" extrusionOk="0">
                    <a:moveTo>
                      <a:pt x="1508" y="1"/>
                    </a:moveTo>
                    <a:cubicBezTo>
                      <a:pt x="1280" y="854"/>
                      <a:pt x="768" y="1479"/>
                      <a:pt x="1" y="2020"/>
                    </a:cubicBezTo>
                    <a:cubicBezTo>
                      <a:pt x="484" y="1280"/>
                      <a:pt x="1081" y="712"/>
                      <a:pt x="1508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96;p21">
                <a:extLst>
                  <a:ext uri="{FF2B5EF4-FFF2-40B4-BE49-F238E27FC236}">
                    <a16:creationId xmlns:a16="http://schemas.microsoft.com/office/drawing/2014/main" id="{2CF21B1F-01EA-4D3C-820E-B6919F7991EC}"/>
                  </a:ext>
                </a:extLst>
              </p:cNvPr>
              <p:cNvSpPr/>
              <p:nvPr/>
            </p:nvSpPr>
            <p:spPr>
              <a:xfrm>
                <a:off x="4121725" y="1699750"/>
                <a:ext cx="3060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826" extrusionOk="0">
                    <a:moveTo>
                      <a:pt x="1223" y="1"/>
                    </a:moveTo>
                    <a:cubicBezTo>
                      <a:pt x="939" y="456"/>
                      <a:pt x="427" y="598"/>
                      <a:pt x="0" y="826"/>
                    </a:cubicBezTo>
                    <a:cubicBezTo>
                      <a:pt x="342" y="456"/>
                      <a:pt x="683" y="86"/>
                      <a:pt x="1223" y="29"/>
                    </a:cubicBezTo>
                    <a:lnTo>
                      <a:pt x="1223" y="1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97;p21">
                <a:extLst>
                  <a:ext uri="{FF2B5EF4-FFF2-40B4-BE49-F238E27FC236}">
                    <a16:creationId xmlns:a16="http://schemas.microsoft.com/office/drawing/2014/main" id="{88A98281-5F4E-4C1F-B27E-623F9D47ADF5}"/>
                  </a:ext>
                </a:extLst>
              </p:cNvPr>
              <p:cNvSpPr/>
              <p:nvPr/>
            </p:nvSpPr>
            <p:spPr>
              <a:xfrm>
                <a:off x="3639725" y="1111825"/>
                <a:ext cx="220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71" extrusionOk="0">
                    <a:moveTo>
                      <a:pt x="86" y="200"/>
                    </a:moveTo>
                    <a:cubicBezTo>
                      <a:pt x="342" y="58"/>
                      <a:pt x="598" y="1"/>
                      <a:pt x="882" y="114"/>
                    </a:cubicBezTo>
                    <a:cubicBezTo>
                      <a:pt x="654" y="342"/>
                      <a:pt x="370" y="370"/>
                      <a:pt x="86" y="342"/>
                    </a:cubicBezTo>
                    <a:lnTo>
                      <a:pt x="0" y="285"/>
                    </a:lnTo>
                    <a:lnTo>
                      <a:pt x="57" y="200"/>
                    </a:lnTo>
                    <a:lnTo>
                      <a:pt x="86" y="200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98;p21">
                <a:extLst>
                  <a:ext uri="{FF2B5EF4-FFF2-40B4-BE49-F238E27FC236}">
                    <a16:creationId xmlns:a16="http://schemas.microsoft.com/office/drawing/2014/main" id="{796A93B7-D7B5-4732-93FF-76629A6AFB1C}"/>
                  </a:ext>
                </a:extLst>
              </p:cNvPr>
              <p:cNvSpPr/>
              <p:nvPr/>
            </p:nvSpPr>
            <p:spPr>
              <a:xfrm>
                <a:off x="4152300" y="1685550"/>
                <a:ext cx="178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598" extrusionOk="0">
                    <a:moveTo>
                      <a:pt x="0" y="597"/>
                    </a:moveTo>
                    <a:cubicBezTo>
                      <a:pt x="142" y="256"/>
                      <a:pt x="427" y="114"/>
                      <a:pt x="711" y="0"/>
                    </a:cubicBezTo>
                    <a:cubicBezTo>
                      <a:pt x="569" y="313"/>
                      <a:pt x="341" y="512"/>
                      <a:pt x="0" y="569"/>
                    </a:cubicBezTo>
                    <a:lnTo>
                      <a:pt x="0" y="597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99;p21">
                <a:extLst>
                  <a:ext uri="{FF2B5EF4-FFF2-40B4-BE49-F238E27FC236}">
                    <a16:creationId xmlns:a16="http://schemas.microsoft.com/office/drawing/2014/main" id="{A21D1671-4DA6-4825-A5DC-99CADB590993}"/>
                  </a:ext>
                </a:extLst>
              </p:cNvPr>
              <p:cNvSpPr/>
              <p:nvPr/>
            </p:nvSpPr>
            <p:spPr>
              <a:xfrm>
                <a:off x="4106800" y="1691225"/>
                <a:ext cx="142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85" extrusionOk="0">
                    <a:moveTo>
                      <a:pt x="541" y="1"/>
                    </a:moveTo>
                    <a:cubicBezTo>
                      <a:pt x="370" y="143"/>
                      <a:pt x="228" y="285"/>
                      <a:pt x="0" y="484"/>
                    </a:cubicBezTo>
                    <a:cubicBezTo>
                      <a:pt x="29" y="57"/>
                      <a:pt x="285" y="29"/>
                      <a:pt x="569" y="29"/>
                    </a:cubicBez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00;p21">
                <a:extLst>
                  <a:ext uri="{FF2B5EF4-FFF2-40B4-BE49-F238E27FC236}">
                    <a16:creationId xmlns:a16="http://schemas.microsoft.com/office/drawing/2014/main" id="{D5F4EA3F-8786-4AB0-B307-7F5B5E902B24}"/>
                  </a:ext>
                </a:extLst>
              </p:cNvPr>
              <p:cNvSpPr/>
              <p:nvPr/>
            </p:nvSpPr>
            <p:spPr>
              <a:xfrm>
                <a:off x="3980975" y="1763025"/>
                <a:ext cx="135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71" extrusionOk="0">
                    <a:moveTo>
                      <a:pt x="540" y="58"/>
                    </a:moveTo>
                    <a:cubicBezTo>
                      <a:pt x="455" y="228"/>
                      <a:pt x="227" y="370"/>
                      <a:pt x="142" y="257"/>
                    </a:cubicBezTo>
                    <a:cubicBezTo>
                      <a:pt x="0" y="114"/>
                      <a:pt x="256" y="86"/>
                      <a:pt x="370" y="29"/>
                    </a:cubicBezTo>
                    <a:cubicBezTo>
                      <a:pt x="427" y="1"/>
                      <a:pt x="483" y="58"/>
                      <a:pt x="540" y="58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01;p21">
                <a:extLst>
                  <a:ext uri="{FF2B5EF4-FFF2-40B4-BE49-F238E27FC236}">
                    <a16:creationId xmlns:a16="http://schemas.microsoft.com/office/drawing/2014/main" id="{63F98600-C4E2-43A8-9E13-4B0C2C2331AC}"/>
                  </a:ext>
                </a:extLst>
              </p:cNvPr>
              <p:cNvSpPr/>
              <p:nvPr/>
            </p:nvSpPr>
            <p:spPr>
              <a:xfrm>
                <a:off x="3929775" y="1151650"/>
                <a:ext cx="178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9" extrusionOk="0">
                    <a:moveTo>
                      <a:pt x="1" y="0"/>
                    </a:moveTo>
                    <a:cubicBezTo>
                      <a:pt x="399" y="29"/>
                      <a:pt x="569" y="114"/>
                      <a:pt x="711" y="256"/>
                    </a:cubicBezTo>
                    <a:cubicBezTo>
                      <a:pt x="456" y="398"/>
                      <a:pt x="313" y="199"/>
                      <a:pt x="1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02;p21">
                <a:extLst>
                  <a:ext uri="{FF2B5EF4-FFF2-40B4-BE49-F238E27FC236}">
                    <a16:creationId xmlns:a16="http://schemas.microsoft.com/office/drawing/2014/main" id="{C36F8F23-28DD-4C6E-8E59-950D80C3460D}"/>
                  </a:ext>
                </a:extLst>
              </p:cNvPr>
              <p:cNvSpPr/>
              <p:nvPr/>
            </p:nvSpPr>
            <p:spPr>
              <a:xfrm>
                <a:off x="3745650" y="1816350"/>
                <a:ext cx="712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86" extrusionOk="0">
                    <a:moveTo>
                      <a:pt x="0" y="29"/>
                    </a:moveTo>
                    <a:cubicBezTo>
                      <a:pt x="57" y="29"/>
                      <a:pt x="114" y="0"/>
                      <a:pt x="171" y="0"/>
                    </a:cubicBezTo>
                    <a:lnTo>
                      <a:pt x="285" y="57"/>
                    </a:lnTo>
                    <a:cubicBezTo>
                      <a:pt x="228" y="57"/>
                      <a:pt x="171" y="86"/>
                      <a:pt x="114" y="86"/>
                    </a:cubicBezTo>
                    <a:cubicBezTo>
                      <a:pt x="86" y="86"/>
                      <a:pt x="29" y="57"/>
                      <a:pt x="0" y="2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03;p21">
                <a:extLst>
                  <a:ext uri="{FF2B5EF4-FFF2-40B4-BE49-F238E27FC236}">
                    <a16:creationId xmlns:a16="http://schemas.microsoft.com/office/drawing/2014/main" id="{04B01728-7963-40B7-AC03-568E1C42F90B}"/>
                  </a:ext>
                </a:extLst>
              </p:cNvPr>
              <p:cNvSpPr/>
              <p:nvPr/>
            </p:nvSpPr>
            <p:spPr>
              <a:xfrm>
                <a:off x="3570775" y="1769425"/>
                <a:ext cx="50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0" extrusionOk="0">
                    <a:moveTo>
                      <a:pt x="199" y="1"/>
                    </a:moveTo>
                    <a:lnTo>
                      <a:pt x="171" y="29"/>
                    </a:lnTo>
                    <a:lnTo>
                      <a:pt x="85" y="29"/>
                    </a:lnTo>
                    <a:lnTo>
                      <a:pt x="0" y="1"/>
                    </a:lnTo>
                    <a:cubicBezTo>
                      <a:pt x="85" y="1"/>
                      <a:pt x="142" y="1"/>
                      <a:pt x="199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4;p21">
                <a:extLst>
                  <a:ext uri="{FF2B5EF4-FFF2-40B4-BE49-F238E27FC236}">
                    <a16:creationId xmlns:a16="http://schemas.microsoft.com/office/drawing/2014/main" id="{1A5AD2D3-285B-499E-B6D3-5E4811E1D882}"/>
                  </a:ext>
                </a:extLst>
              </p:cNvPr>
              <p:cNvSpPr/>
              <p:nvPr/>
            </p:nvSpPr>
            <p:spPr>
              <a:xfrm>
                <a:off x="3316250" y="1212075"/>
                <a:ext cx="125875" cy="112350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4494" extrusionOk="0">
                    <a:moveTo>
                      <a:pt x="1" y="4493"/>
                    </a:moveTo>
                    <a:cubicBezTo>
                      <a:pt x="370" y="3185"/>
                      <a:pt x="3442" y="484"/>
                      <a:pt x="5034" y="0"/>
                    </a:cubicBezTo>
                    <a:cubicBezTo>
                      <a:pt x="3157" y="1422"/>
                      <a:pt x="1536" y="2901"/>
                      <a:pt x="1" y="4493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5;p21">
                <a:extLst>
                  <a:ext uri="{FF2B5EF4-FFF2-40B4-BE49-F238E27FC236}">
                    <a16:creationId xmlns:a16="http://schemas.microsoft.com/office/drawing/2014/main" id="{FF2DF45C-1A45-49F8-B80F-270073354DE4}"/>
                  </a:ext>
                </a:extLst>
              </p:cNvPr>
              <p:cNvSpPr/>
              <p:nvPr/>
            </p:nvSpPr>
            <p:spPr>
              <a:xfrm>
                <a:off x="3292800" y="1337200"/>
                <a:ext cx="121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6" extrusionOk="0">
                    <a:moveTo>
                      <a:pt x="484" y="0"/>
                    </a:moveTo>
                    <a:cubicBezTo>
                      <a:pt x="484" y="228"/>
                      <a:pt x="342" y="455"/>
                      <a:pt x="199" y="370"/>
                    </a:cubicBezTo>
                    <a:cubicBezTo>
                      <a:pt x="0" y="256"/>
                      <a:pt x="256" y="142"/>
                      <a:pt x="342" y="29"/>
                    </a:cubicBezTo>
                    <a:cubicBezTo>
                      <a:pt x="370" y="0"/>
                      <a:pt x="427" y="0"/>
                      <a:pt x="484" y="0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6;p21">
                <a:extLst>
                  <a:ext uri="{FF2B5EF4-FFF2-40B4-BE49-F238E27FC236}">
                    <a16:creationId xmlns:a16="http://schemas.microsoft.com/office/drawing/2014/main" id="{830C1645-07D8-474F-B860-52EB8252BC03}"/>
                  </a:ext>
                </a:extLst>
              </p:cNvPr>
              <p:cNvSpPr/>
              <p:nvPr/>
            </p:nvSpPr>
            <p:spPr>
              <a:xfrm>
                <a:off x="3581425" y="1821325"/>
                <a:ext cx="57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740" extrusionOk="0">
                    <a:moveTo>
                      <a:pt x="370" y="541"/>
                    </a:moveTo>
                    <a:cubicBezTo>
                      <a:pt x="257" y="427"/>
                      <a:pt x="143" y="342"/>
                      <a:pt x="1" y="256"/>
                    </a:cubicBezTo>
                    <a:cubicBezTo>
                      <a:pt x="967" y="1"/>
                      <a:pt x="1792" y="57"/>
                      <a:pt x="2304" y="456"/>
                    </a:cubicBezTo>
                    <a:cubicBezTo>
                      <a:pt x="1650" y="740"/>
                      <a:pt x="967" y="399"/>
                      <a:pt x="342" y="512"/>
                    </a:cubicBezTo>
                    <a:lnTo>
                      <a:pt x="370" y="541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7;p21">
                <a:extLst>
                  <a:ext uri="{FF2B5EF4-FFF2-40B4-BE49-F238E27FC236}">
                    <a16:creationId xmlns:a16="http://schemas.microsoft.com/office/drawing/2014/main" id="{16D2FD68-3597-4865-AD34-3F9A7BB72A52}"/>
                  </a:ext>
                </a:extLst>
              </p:cNvPr>
              <p:cNvSpPr/>
              <p:nvPr/>
            </p:nvSpPr>
            <p:spPr>
              <a:xfrm>
                <a:off x="3202500" y="1097800"/>
                <a:ext cx="1057875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2315" h="30855" extrusionOk="0">
                    <a:moveTo>
                      <a:pt x="9584" y="4571"/>
                    </a:moveTo>
                    <a:lnTo>
                      <a:pt x="9584" y="4571"/>
                    </a:lnTo>
                    <a:cubicBezTo>
                      <a:pt x="7707" y="5993"/>
                      <a:pt x="6086" y="7472"/>
                      <a:pt x="4551" y="9064"/>
                    </a:cubicBezTo>
                    <a:cubicBezTo>
                      <a:pt x="4920" y="7756"/>
                      <a:pt x="7992" y="5055"/>
                      <a:pt x="9584" y="4571"/>
                    </a:cubicBezTo>
                    <a:close/>
                    <a:moveTo>
                      <a:pt x="10608" y="3149"/>
                    </a:moveTo>
                    <a:lnTo>
                      <a:pt x="10608" y="3149"/>
                    </a:lnTo>
                    <a:cubicBezTo>
                      <a:pt x="9812" y="3576"/>
                      <a:pt x="9044" y="4059"/>
                      <a:pt x="8304" y="4600"/>
                    </a:cubicBezTo>
                    <a:cubicBezTo>
                      <a:pt x="6428" y="5965"/>
                      <a:pt x="4807" y="7614"/>
                      <a:pt x="3271" y="9377"/>
                    </a:cubicBezTo>
                    <a:cubicBezTo>
                      <a:pt x="3129" y="9548"/>
                      <a:pt x="2958" y="9718"/>
                      <a:pt x="2788" y="9917"/>
                    </a:cubicBezTo>
                    <a:cubicBezTo>
                      <a:pt x="4124" y="7074"/>
                      <a:pt x="6428" y="5083"/>
                      <a:pt x="9243" y="3718"/>
                    </a:cubicBezTo>
                    <a:cubicBezTo>
                      <a:pt x="9669" y="3519"/>
                      <a:pt x="10124" y="3320"/>
                      <a:pt x="10608" y="3149"/>
                    </a:cubicBezTo>
                    <a:close/>
                    <a:moveTo>
                      <a:pt x="4096" y="9576"/>
                    </a:moveTo>
                    <a:cubicBezTo>
                      <a:pt x="4096" y="9770"/>
                      <a:pt x="3992" y="9964"/>
                      <a:pt x="3874" y="9964"/>
                    </a:cubicBezTo>
                    <a:cubicBezTo>
                      <a:pt x="3853" y="9964"/>
                      <a:pt x="3832" y="9958"/>
                      <a:pt x="3811" y="9946"/>
                    </a:cubicBezTo>
                    <a:cubicBezTo>
                      <a:pt x="3612" y="9832"/>
                      <a:pt x="3868" y="9718"/>
                      <a:pt x="3954" y="9605"/>
                    </a:cubicBezTo>
                    <a:cubicBezTo>
                      <a:pt x="3982" y="9576"/>
                      <a:pt x="4039" y="9576"/>
                      <a:pt x="4096" y="9576"/>
                    </a:cubicBezTo>
                    <a:close/>
                    <a:moveTo>
                      <a:pt x="2219" y="11225"/>
                    </a:moveTo>
                    <a:cubicBezTo>
                      <a:pt x="2219" y="11282"/>
                      <a:pt x="2247" y="11368"/>
                      <a:pt x="2276" y="11453"/>
                    </a:cubicBezTo>
                    <a:cubicBezTo>
                      <a:pt x="2276" y="11567"/>
                      <a:pt x="2162" y="11680"/>
                      <a:pt x="2105" y="11794"/>
                    </a:cubicBezTo>
                    <a:cubicBezTo>
                      <a:pt x="2020" y="11993"/>
                      <a:pt x="1935" y="12164"/>
                      <a:pt x="1849" y="12363"/>
                    </a:cubicBezTo>
                    <a:cubicBezTo>
                      <a:pt x="1963" y="11965"/>
                      <a:pt x="2077" y="11595"/>
                      <a:pt x="2219" y="11225"/>
                    </a:cubicBezTo>
                    <a:close/>
                    <a:moveTo>
                      <a:pt x="24307" y="406"/>
                    </a:moveTo>
                    <a:cubicBezTo>
                      <a:pt x="25018" y="406"/>
                      <a:pt x="25719" y="461"/>
                      <a:pt x="26390" y="619"/>
                    </a:cubicBezTo>
                    <a:cubicBezTo>
                      <a:pt x="26438" y="587"/>
                      <a:pt x="26489" y="575"/>
                      <a:pt x="26542" y="575"/>
                    </a:cubicBezTo>
                    <a:cubicBezTo>
                      <a:pt x="26678" y="575"/>
                      <a:pt x="26820" y="655"/>
                      <a:pt x="26902" y="675"/>
                    </a:cubicBezTo>
                    <a:cubicBezTo>
                      <a:pt x="29916" y="1159"/>
                      <a:pt x="32845" y="1898"/>
                      <a:pt x="35404" y="3775"/>
                    </a:cubicBezTo>
                    <a:cubicBezTo>
                      <a:pt x="38163" y="5766"/>
                      <a:pt x="40040" y="8353"/>
                      <a:pt x="41177" y="11510"/>
                    </a:cubicBezTo>
                    <a:cubicBezTo>
                      <a:pt x="41319" y="11965"/>
                      <a:pt x="41461" y="12448"/>
                      <a:pt x="41461" y="12903"/>
                    </a:cubicBezTo>
                    <a:cubicBezTo>
                      <a:pt x="41461" y="13870"/>
                      <a:pt x="41376" y="14837"/>
                      <a:pt x="41262" y="15804"/>
                    </a:cubicBezTo>
                    <a:cubicBezTo>
                      <a:pt x="41262" y="15889"/>
                      <a:pt x="41262" y="16003"/>
                      <a:pt x="41234" y="16088"/>
                    </a:cubicBezTo>
                    <a:cubicBezTo>
                      <a:pt x="41291" y="16230"/>
                      <a:pt x="41291" y="16373"/>
                      <a:pt x="41177" y="16515"/>
                    </a:cubicBezTo>
                    <a:cubicBezTo>
                      <a:pt x="40921" y="16941"/>
                      <a:pt x="40637" y="17482"/>
                      <a:pt x="40296" y="18050"/>
                    </a:cubicBezTo>
                    <a:cubicBezTo>
                      <a:pt x="40352" y="17937"/>
                      <a:pt x="40409" y="17794"/>
                      <a:pt x="40438" y="17681"/>
                    </a:cubicBezTo>
                    <a:cubicBezTo>
                      <a:pt x="42315" y="12448"/>
                      <a:pt x="38987" y="7358"/>
                      <a:pt x="34580" y="4742"/>
                    </a:cubicBezTo>
                    <a:cubicBezTo>
                      <a:pt x="30351" y="2238"/>
                      <a:pt x="25252" y="986"/>
                      <a:pt x="20241" y="986"/>
                    </a:cubicBezTo>
                    <a:cubicBezTo>
                      <a:pt x="20129" y="986"/>
                      <a:pt x="20018" y="987"/>
                      <a:pt x="19907" y="988"/>
                    </a:cubicBezTo>
                    <a:cubicBezTo>
                      <a:pt x="19935" y="818"/>
                      <a:pt x="20077" y="675"/>
                      <a:pt x="20333" y="675"/>
                    </a:cubicBezTo>
                    <a:cubicBezTo>
                      <a:pt x="21596" y="601"/>
                      <a:pt x="22968" y="406"/>
                      <a:pt x="24307" y="406"/>
                    </a:cubicBezTo>
                    <a:close/>
                    <a:moveTo>
                      <a:pt x="19725" y="1483"/>
                    </a:moveTo>
                    <a:cubicBezTo>
                      <a:pt x="22965" y="1483"/>
                      <a:pt x="26209" y="2024"/>
                      <a:pt x="29205" y="2979"/>
                    </a:cubicBezTo>
                    <a:cubicBezTo>
                      <a:pt x="34836" y="4742"/>
                      <a:pt x="41006" y="9036"/>
                      <a:pt x="40352" y="15690"/>
                    </a:cubicBezTo>
                    <a:cubicBezTo>
                      <a:pt x="40125" y="17794"/>
                      <a:pt x="39101" y="19728"/>
                      <a:pt x="37765" y="21406"/>
                    </a:cubicBezTo>
                    <a:cubicBezTo>
                      <a:pt x="36940" y="22117"/>
                      <a:pt x="36115" y="22828"/>
                      <a:pt x="35205" y="23425"/>
                    </a:cubicBezTo>
                    <a:cubicBezTo>
                      <a:pt x="34950" y="23567"/>
                      <a:pt x="34694" y="23766"/>
                      <a:pt x="34608" y="24107"/>
                    </a:cubicBezTo>
                    <a:cubicBezTo>
                      <a:pt x="35234" y="23908"/>
                      <a:pt x="35717" y="23510"/>
                      <a:pt x="36229" y="23112"/>
                    </a:cubicBezTo>
                    <a:lnTo>
                      <a:pt x="36229" y="23112"/>
                    </a:lnTo>
                    <a:cubicBezTo>
                      <a:pt x="35888" y="23453"/>
                      <a:pt x="35575" y="23738"/>
                      <a:pt x="35234" y="24050"/>
                    </a:cubicBezTo>
                    <a:cubicBezTo>
                      <a:pt x="32902" y="26098"/>
                      <a:pt x="30144" y="27548"/>
                      <a:pt x="27243" y="28629"/>
                    </a:cubicBezTo>
                    <a:cubicBezTo>
                      <a:pt x="24561" y="29604"/>
                      <a:pt x="21700" y="30179"/>
                      <a:pt x="18856" y="30179"/>
                    </a:cubicBezTo>
                    <a:cubicBezTo>
                      <a:pt x="16392" y="30179"/>
                      <a:pt x="13941" y="29748"/>
                      <a:pt x="11632" y="28771"/>
                    </a:cubicBezTo>
                    <a:cubicBezTo>
                      <a:pt x="10409" y="28231"/>
                      <a:pt x="9271" y="27548"/>
                      <a:pt x="8191" y="26780"/>
                    </a:cubicBezTo>
                    <a:lnTo>
                      <a:pt x="7622" y="26780"/>
                    </a:lnTo>
                    <a:cubicBezTo>
                      <a:pt x="7679" y="26923"/>
                      <a:pt x="7707" y="27093"/>
                      <a:pt x="7679" y="27235"/>
                    </a:cubicBezTo>
                    <a:cubicBezTo>
                      <a:pt x="7906" y="27434"/>
                      <a:pt x="8134" y="27577"/>
                      <a:pt x="8390" y="27747"/>
                    </a:cubicBezTo>
                    <a:cubicBezTo>
                      <a:pt x="7821" y="27548"/>
                      <a:pt x="7224" y="27321"/>
                      <a:pt x="6684" y="27036"/>
                    </a:cubicBezTo>
                    <a:cubicBezTo>
                      <a:pt x="5518" y="26468"/>
                      <a:pt x="4466" y="25643"/>
                      <a:pt x="3584" y="24676"/>
                    </a:cubicBezTo>
                    <a:cubicBezTo>
                      <a:pt x="1707" y="22685"/>
                      <a:pt x="939" y="20183"/>
                      <a:pt x="826" y="17538"/>
                    </a:cubicBezTo>
                    <a:cubicBezTo>
                      <a:pt x="882" y="17140"/>
                      <a:pt x="939" y="16714"/>
                      <a:pt x="996" y="16316"/>
                    </a:cubicBezTo>
                    <a:cubicBezTo>
                      <a:pt x="1053" y="16145"/>
                      <a:pt x="1138" y="16003"/>
                      <a:pt x="1224" y="15832"/>
                    </a:cubicBezTo>
                    <a:cubicBezTo>
                      <a:pt x="1252" y="16628"/>
                      <a:pt x="1281" y="17396"/>
                      <a:pt x="1394" y="18164"/>
                    </a:cubicBezTo>
                    <a:lnTo>
                      <a:pt x="1480" y="18164"/>
                    </a:lnTo>
                    <a:cubicBezTo>
                      <a:pt x="1451" y="17681"/>
                      <a:pt x="1423" y="17197"/>
                      <a:pt x="1480" y="16714"/>
                    </a:cubicBezTo>
                    <a:cubicBezTo>
                      <a:pt x="1565" y="16003"/>
                      <a:pt x="1679" y="15292"/>
                      <a:pt x="1736" y="14553"/>
                    </a:cubicBezTo>
                    <a:cubicBezTo>
                      <a:pt x="1792" y="13813"/>
                      <a:pt x="2105" y="13159"/>
                      <a:pt x="2532" y="12562"/>
                    </a:cubicBezTo>
                    <a:cubicBezTo>
                      <a:pt x="2930" y="11993"/>
                      <a:pt x="2930" y="11169"/>
                      <a:pt x="3783" y="10770"/>
                    </a:cubicBezTo>
                    <a:lnTo>
                      <a:pt x="3783" y="10770"/>
                    </a:lnTo>
                    <a:cubicBezTo>
                      <a:pt x="3641" y="11595"/>
                      <a:pt x="3044" y="12164"/>
                      <a:pt x="3186" y="12903"/>
                    </a:cubicBezTo>
                    <a:cubicBezTo>
                      <a:pt x="3499" y="12704"/>
                      <a:pt x="3556" y="12334"/>
                      <a:pt x="3698" y="12050"/>
                    </a:cubicBezTo>
                    <a:cubicBezTo>
                      <a:pt x="4181" y="11083"/>
                      <a:pt x="4693" y="10116"/>
                      <a:pt x="5347" y="9263"/>
                    </a:cubicBezTo>
                    <a:cubicBezTo>
                      <a:pt x="7281" y="6704"/>
                      <a:pt x="9783" y="4856"/>
                      <a:pt x="12541" y="3320"/>
                    </a:cubicBezTo>
                    <a:cubicBezTo>
                      <a:pt x="13878" y="2609"/>
                      <a:pt x="15271" y="2040"/>
                      <a:pt x="16722" y="1642"/>
                    </a:cubicBezTo>
                    <a:cubicBezTo>
                      <a:pt x="17717" y="1535"/>
                      <a:pt x="18721" y="1483"/>
                      <a:pt x="19725" y="1483"/>
                    </a:cubicBezTo>
                    <a:close/>
                    <a:moveTo>
                      <a:pt x="23368" y="0"/>
                    </a:moveTo>
                    <a:cubicBezTo>
                      <a:pt x="22550" y="0"/>
                      <a:pt x="21728" y="37"/>
                      <a:pt x="20902" y="107"/>
                    </a:cubicBezTo>
                    <a:cubicBezTo>
                      <a:pt x="19850" y="192"/>
                      <a:pt x="18769" y="249"/>
                      <a:pt x="17774" y="675"/>
                    </a:cubicBezTo>
                    <a:cubicBezTo>
                      <a:pt x="17873" y="647"/>
                      <a:pt x="17973" y="633"/>
                      <a:pt x="18072" y="633"/>
                    </a:cubicBezTo>
                    <a:cubicBezTo>
                      <a:pt x="18172" y="633"/>
                      <a:pt x="18271" y="647"/>
                      <a:pt x="18371" y="675"/>
                    </a:cubicBezTo>
                    <a:cubicBezTo>
                      <a:pt x="18189" y="857"/>
                      <a:pt x="17971" y="912"/>
                      <a:pt x="17745" y="912"/>
                    </a:cubicBezTo>
                    <a:cubicBezTo>
                      <a:pt x="17689" y="912"/>
                      <a:pt x="17632" y="909"/>
                      <a:pt x="17575" y="903"/>
                    </a:cubicBezTo>
                    <a:lnTo>
                      <a:pt x="17489" y="846"/>
                    </a:lnTo>
                    <a:lnTo>
                      <a:pt x="17546" y="761"/>
                    </a:lnTo>
                    <a:lnTo>
                      <a:pt x="17546" y="761"/>
                    </a:lnTo>
                    <a:cubicBezTo>
                      <a:pt x="16949" y="903"/>
                      <a:pt x="16181" y="590"/>
                      <a:pt x="15840" y="1329"/>
                    </a:cubicBezTo>
                    <a:cubicBezTo>
                      <a:pt x="15300" y="1415"/>
                      <a:pt x="14731" y="1500"/>
                      <a:pt x="14191" y="1642"/>
                    </a:cubicBezTo>
                    <a:cubicBezTo>
                      <a:pt x="14133" y="1629"/>
                      <a:pt x="14077" y="1624"/>
                      <a:pt x="14022" y="1624"/>
                    </a:cubicBezTo>
                    <a:cubicBezTo>
                      <a:pt x="13832" y="1624"/>
                      <a:pt x="13656" y="1690"/>
                      <a:pt x="13480" y="1756"/>
                    </a:cubicBezTo>
                    <a:cubicBezTo>
                      <a:pt x="13423" y="1784"/>
                      <a:pt x="13338" y="1813"/>
                      <a:pt x="13252" y="1841"/>
                    </a:cubicBezTo>
                    <a:cubicBezTo>
                      <a:pt x="12570" y="2012"/>
                      <a:pt x="11916" y="2211"/>
                      <a:pt x="11262" y="2439"/>
                    </a:cubicBezTo>
                    <a:cubicBezTo>
                      <a:pt x="7793" y="3604"/>
                      <a:pt x="4807" y="5652"/>
                      <a:pt x="2901" y="8780"/>
                    </a:cubicBezTo>
                    <a:cubicBezTo>
                      <a:pt x="1451" y="11225"/>
                      <a:pt x="740" y="14154"/>
                      <a:pt x="484" y="17027"/>
                    </a:cubicBezTo>
                    <a:cubicBezTo>
                      <a:pt x="541" y="17140"/>
                      <a:pt x="598" y="17254"/>
                      <a:pt x="655" y="17368"/>
                    </a:cubicBezTo>
                    <a:cubicBezTo>
                      <a:pt x="1" y="19870"/>
                      <a:pt x="1224" y="22600"/>
                      <a:pt x="2702" y="24562"/>
                    </a:cubicBezTo>
                    <a:cubicBezTo>
                      <a:pt x="4437" y="26837"/>
                      <a:pt x="7480" y="28543"/>
                      <a:pt x="10295" y="28998"/>
                    </a:cubicBezTo>
                    <a:cubicBezTo>
                      <a:pt x="10352" y="28998"/>
                      <a:pt x="10409" y="28998"/>
                      <a:pt x="10437" y="28970"/>
                    </a:cubicBezTo>
                    <a:cubicBezTo>
                      <a:pt x="10921" y="29197"/>
                      <a:pt x="11404" y="29425"/>
                      <a:pt x="11916" y="29624"/>
                    </a:cubicBezTo>
                    <a:cubicBezTo>
                      <a:pt x="14051" y="30485"/>
                      <a:pt x="16308" y="30855"/>
                      <a:pt x="18577" y="30855"/>
                    </a:cubicBezTo>
                    <a:cubicBezTo>
                      <a:pt x="21930" y="30855"/>
                      <a:pt x="25312" y="30049"/>
                      <a:pt x="28381" y="28828"/>
                    </a:cubicBezTo>
                    <a:cubicBezTo>
                      <a:pt x="32191" y="27321"/>
                      <a:pt x="36059" y="24733"/>
                      <a:pt x="38504" y="21320"/>
                    </a:cubicBezTo>
                    <a:lnTo>
                      <a:pt x="38646" y="21207"/>
                    </a:lnTo>
                    <a:lnTo>
                      <a:pt x="38646" y="21207"/>
                    </a:lnTo>
                    <a:cubicBezTo>
                      <a:pt x="38561" y="21690"/>
                      <a:pt x="38333" y="22003"/>
                      <a:pt x="38049" y="22287"/>
                    </a:cubicBezTo>
                    <a:cubicBezTo>
                      <a:pt x="37623" y="22742"/>
                      <a:pt x="37253" y="23169"/>
                      <a:pt x="36855" y="23624"/>
                    </a:cubicBezTo>
                    <a:cubicBezTo>
                      <a:pt x="37566" y="23055"/>
                      <a:pt x="38277" y="22458"/>
                      <a:pt x="38817" y="21690"/>
                    </a:cubicBezTo>
                    <a:cubicBezTo>
                      <a:pt x="39812" y="20240"/>
                      <a:pt x="40637" y="18704"/>
                      <a:pt x="41433" y="17140"/>
                    </a:cubicBezTo>
                    <a:cubicBezTo>
                      <a:pt x="41518" y="16998"/>
                      <a:pt x="41518" y="16771"/>
                      <a:pt x="41774" y="16771"/>
                    </a:cubicBezTo>
                    <a:cubicBezTo>
                      <a:pt x="41973" y="17112"/>
                      <a:pt x="41888" y="17453"/>
                      <a:pt x="41860" y="17794"/>
                    </a:cubicBezTo>
                    <a:cubicBezTo>
                      <a:pt x="41860" y="18164"/>
                      <a:pt x="41860" y="18562"/>
                      <a:pt x="41746" y="18932"/>
                    </a:cubicBezTo>
                    <a:cubicBezTo>
                      <a:pt x="41632" y="19216"/>
                      <a:pt x="41575" y="19529"/>
                      <a:pt x="41490" y="19813"/>
                    </a:cubicBezTo>
                    <a:cubicBezTo>
                      <a:pt x="41575" y="19813"/>
                      <a:pt x="41632" y="19842"/>
                      <a:pt x="41689" y="19842"/>
                    </a:cubicBezTo>
                    <a:cubicBezTo>
                      <a:pt x="42059" y="18960"/>
                      <a:pt x="42315" y="18050"/>
                      <a:pt x="42144" y="17083"/>
                    </a:cubicBezTo>
                    <a:cubicBezTo>
                      <a:pt x="41945" y="16088"/>
                      <a:pt x="41945" y="15064"/>
                      <a:pt x="42002" y="14041"/>
                    </a:cubicBezTo>
                    <a:cubicBezTo>
                      <a:pt x="42087" y="12818"/>
                      <a:pt x="41803" y="11652"/>
                      <a:pt x="41319" y="10515"/>
                    </a:cubicBezTo>
                    <a:cubicBezTo>
                      <a:pt x="40893" y="9491"/>
                      <a:pt x="40352" y="8552"/>
                      <a:pt x="39698" y="7642"/>
                    </a:cubicBezTo>
                    <a:cubicBezTo>
                      <a:pt x="37878" y="5055"/>
                      <a:pt x="35518" y="3093"/>
                      <a:pt x="32646" y="1841"/>
                    </a:cubicBezTo>
                    <a:cubicBezTo>
                      <a:pt x="29660" y="552"/>
                      <a:pt x="26549" y="0"/>
                      <a:pt x="23368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687EB8-D8B6-49B2-BCFC-FC4F434952B1}"/>
              </a:ext>
            </a:extLst>
          </p:cNvPr>
          <p:cNvGrpSpPr/>
          <p:nvPr/>
        </p:nvGrpSpPr>
        <p:grpSpPr>
          <a:xfrm>
            <a:off x="6716628" y="1941096"/>
            <a:ext cx="1331488" cy="604792"/>
            <a:chOff x="6566657" y="1322043"/>
            <a:chExt cx="2079506" cy="859432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03B3251C-7EBD-4364-AC5D-9A13F20057D8}"/>
                </a:ext>
              </a:extLst>
            </p:cNvPr>
            <p:cNvSpPr txBox="1">
              <a:spLocks/>
            </p:cNvSpPr>
            <p:nvPr/>
          </p:nvSpPr>
          <p:spPr>
            <a:xfrm>
              <a:off x="6735365" y="1454087"/>
              <a:ext cx="1727912" cy="6458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600" dirty="0"/>
                <a:t>Traditional</a:t>
              </a:r>
            </a:p>
          </p:txBody>
        </p:sp>
        <p:grpSp>
          <p:nvGrpSpPr>
            <p:cNvPr id="43" name="Google Shape;581;p21">
              <a:extLst>
                <a:ext uri="{FF2B5EF4-FFF2-40B4-BE49-F238E27FC236}">
                  <a16:creationId xmlns:a16="http://schemas.microsoft.com/office/drawing/2014/main" id="{E51F34C6-DBDC-496F-B7CE-EBD8417840D6}"/>
                </a:ext>
              </a:extLst>
            </p:cNvPr>
            <p:cNvGrpSpPr/>
            <p:nvPr/>
          </p:nvGrpSpPr>
          <p:grpSpPr>
            <a:xfrm>
              <a:off x="6566657" y="1322043"/>
              <a:ext cx="2079506" cy="859432"/>
              <a:chOff x="3202500" y="1097800"/>
              <a:chExt cx="1057875" cy="771375"/>
            </a:xfrm>
          </p:grpSpPr>
          <p:sp>
            <p:nvSpPr>
              <p:cNvPr id="44" name="Google Shape;582;p21">
                <a:extLst>
                  <a:ext uri="{FF2B5EF4-FFF2-40B4-BE49-F238E27FC236}">
                    <a16:creationId xmlns:a16="http://schemas.microsoft.com/office/drawing/2014/main" id="{7BF657CE-96F8-4BA5-B3FB-02B0F11A103F}"/>
                  </a:ext>
                </a:extLst>
              </p:cNvPr>
              <p:cNvSpPr/>
              <p:nvPr/>
            </p:nvSpPr>
            <p:spPr>
              <a:xfrm>
                <a:off x="4121725" y="1685550"/>
                <a:ext cx="483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394" extrusionOk="0">
                    <a:moveTo>
                      <a:pt x="1223" y="569"/>
                    </a:moveTo>
                    <a:cubicBezTo>
                      <a:pt x="1564" y="512"/>
                      <a:pt x="1792" y="313"/>
                      <a:pt x="1934" y="0"/>
                    </a:cubicBezTo>
                    <a:cubicBezTo>
                      <a:pt x="1650" y="114"/>
                      <a:pt x="1365" y="256"/>
                      <a:pt x="1223" y="597"/>
                    </a:cubicBezTo>
                    <a:cubicBezTo>
                      <a:pt x="683" y="654"/>
                      <a:pt x="342" y="1024"/>
                      <a:pt x="0" y="1394"/>
                    </a:cubicBezTo>
                    <a:cubicBezTo>
                      <a:pt x="427" y="1166"/>
                      <a:pt x="939" y="1024"/>
                      <a:pt x="1223" y="56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83;p21">
                <a:extLst>
                  <a:ext uri="{FF2B5EF4-FFF2-40B4-BE49-F238E27FC236}">
                    <a16:creationId xmlns:a16="http://schemas.microsoft.com/office/drawing/2014/main" id="{23F5F1A2-D542-4681-B6B8-6C80D4D3E0A4}"/>
                  </a:ext>
                </a:extLst>
              </p:cNvPr>
              <p:cNvSpPr/>
              <p:nvPr/>
            </p:nvSpPr>
            <p:spPr>
              <a:xfrm>
                <a:off x="3994475" y="1700175"/>
                <a:ext cx="7252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548" extrusionOk="0">
                    <a:moveTo>
                      <a:pt x="2707" y="1"/>
                    </a:moveTo>
                    <a:cubicBezTo>
                      <a:pt x="2683" y="1"/>
                      <a:pt x="2662" y="4"/>
                      <a:pt x="2645" y="12"/>
                    </a:cubicBezTo>
                    <a:cubicBezTo>
                      <a:pt x="1763" y="524"/>
                      <a:pt x="882" y="1036"/>
                      <a:pt x="0" y="1548"/>
                    </a:cubicBezTo>
                    <a:cubicBezTo>
                      <a:pt x="398" y="1463"/>
                      <a:pt x="740" y="1320"/>
                      <a:pt x="1081" y="1150"/>
                    </a:cubicBezTo>
                    <a:cubicBezTo>
                      <a:pt x="1706" y="809"/>
                      <a:pt x="2389" y="581"/>
                      <a:pt x="2901" y="41"/>
                    </a:cubicBezTo>
                    <a:cubicBezTo>
                      <a:pt x="2841" y="21"/>
                      <a:pt x="2766" y="1"/>
                      <a:pt x="2707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4;p21">
                <a:extLst>
                  <a:ext uri="{FF2B5EF4-FFF2-40B4-BE49-F238E27FC236}">
                    <a16:creationId xmlns:a16="http://schemas.microsoft.com/office/drawing/2014/main" id="{DB1FA456-B5AE-4FAA-AC84-A824E61B9D61}"/>
                  </a:ext>
                </a:extLst>
              </p:cNvPr>
              <p:cNvSpPr/>
              <p:nvPr/>
            </p:nvSpPr>
            <p:spPr>
              <a:xfrm>
                <a:off x="3273600" y="1422500"/>
                <a:ext cx="92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82" extrusionOk="0">
                    <a:moveTo>
                      <a:pt x="342" y="1"/>
                    </a:moveTo>
                    <a:lnTo>
                      <a:pt x="342" y="1"/>
                    </a:lnTo>
                    <a:cubicBezTo>
                      <a:pt x="171" y="285"/>
                      <a:pt x="57" y="598"/>
                      <a:pt x="29" y="939"/>
                    </a:cubicBezTo>
                    <a:lnTo>
                      <a:pt x="1" y="1081"/>
                    </a:lnTo>
                    <a:lnTo>
                      <a:pt x="1" y="1081"/>
                    </a:lnTo>
                    <a:cubicBezTo>
                      <a:pt x="114" y="854"/>
                      <a:pt x="228" y="655"/>
                      <a:pt x="313" y="456"/>
                    </a:cubicBezTo>
                    <a:cubicBezTo>
                      <a:pt x="342" y="313"/>
                      <a:pt x="370" y="143"/>
                      <a:pt x="342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85;p21">
                <a:extLst>
                  <a:ext uri="{FF2B5EF4-FFF2-40B4-BE49-F238E27FC236}">
                    <a16:creationId xmlns:a16="http://schemas.microsoft.com/office/drawing/2014/main" id="{D43510FC-EDFC-4E89-BD27-F73AABB18C97}"/>
                  </a:ext>
                </a:extLst>
              </p:cNvPr>
              <p:cNvSpPr/>
              <p:nvPr/>
            </p:nvSpPr>
            <p:spPr>
              <a:xfrm>
                <a:off x="3219575" y="1097800"/>
                <a:ext cx="1040800" cy="602700"/>
              </a:xfrm>
              <a:custGeom>
                <a:avLst/>
                <a:gdLst/>
                <a:ahLst/>
                <a:cxnLst/>
                <a:rect l="l" t="t" r="r" b="b"/>
                <a:pathLst>
                  <a:path w="41632" h="24108" extrusionOk="0">
                    <a:moveTo>
                      <a:pt x="22685" y="0"/>
                    </a:moveTo>
                    <a:cubicBezTo>
                      <a:pt x="21867" y="0"/>
                      <a:pt x="21045" y="37"/>
                      <a:pt x="20219" y="107"/>
                    </a:cubicBezTo>
                    <a:cubicBezTo>
                      <a:pt x="19081" y="192"/>
                      <a:pt x="17944" y="249"/>
                      <a:pt x="16892" y="761"/>
                    </a:cubicBezTo>
                    <a:lnTo>
                      <a:pt x="16863" y="761"/>
                    </a:lnTo>
                    <a:cubicBezTo>
                      <a:pt x="16238" y="931"/>
                      <a:pt x="15413" y="562"/>
                      <a:pt x="15100" y="1472"/>
                    </a:cubicBezTo>
                    <a:cubicBezTo>
                      <a:pt x="14718" y="1517"/>
                      <a:pt x="14354" y="1721"/>
                      <a:pt x="13952" y="1721"/>
                    </a:cubicBezTo>
                    <a:cubicBezTo>
                      <a:pt x="13845" y="1721"/>
                      <a:pt x="13735" y="1707"/>
                      <a:pt x="13622" y="1671"/>
                    </a:cubicBezTo>
                    <a:cubicBezTo>
                      <a:pt x="13527" y="1633"/>
                      <a:pt x="13435" y="1617"/>
                      <a:pt x="13345" y="1617"/>
                    </a:cubicBezTo>
                    <a:cubicBezTo>
                      <a:pt x="13163" y="1617"/>
                      <a:pt x="12986" y="1680"/>
                      <a:pt x="12797" y="1756"/>
                    </a:cubicBezTo>
                    <a:cubicBezTo>
                      <a:pt x="10949" y="2467"/>
                      <a:pt x="9242" y="3434"/>
                      <a:pt x="7621" y="4600"/>
                    </a:cubicBezTo>
                    <a:cubicBezTo>
                      <a:pt x="5745" y="5965"/>
                      <a:pt x="4124" y="7614"/>
                      <a:pt x="2588" y="9377"/>
                    </a:cubicBezTo>
                    <a:cubicBezTo>
                      <a:pt x="2105" y="9946"/>
                      <a:pt x="1337" y="10486"/>
                      <a:pt x="1593" y="11453"/>
                    </a:cubicBezTo>
                    <a:cubicBezTo>
                      <a:pt x="1593" y="11567"/>
                      <a:pt x="1479" y="11680"/>
                      <a:pt x="1422" y="11794"/>
                    </a:cubicBezTo>
                    <a:cubicBezTo>
                      <a:pt x="854" y="12932"/>
                      <a:pt x="484" y="14098"/>
                      <a:pt x="171" y="15320"/>
                    </a:cubicBezTo>
                    <a:cubicBezTo>
                      <a:pt x="171" y="16031"/>
                      <a:pt x="86" y="16742"/>
                      <a:pt x="0" y="17453"/>
                    </a:cubicBezTo>
                    <a:lnTo>
                      <a:pt x="86" y="17567"/>
                    </a:lnTo>
                    <a:cubicBezTo>
                      <a:pt x="86" y="16970"/>
                      <a:pt x="228" y="16401"/>
                      <a:pt x="541" y="15832"/>
                    </a:cubicBezTo>
                    <a:cubicBezTo>
                      <a:pt x="569" y="16628"/>
                      <a:pt x="598" y="17396"/>
                      <a:pt x="711" y="18164"/>
                    </a:cubicBezTo>
                    <a:lnTo>
                      <a:pt x="797" y="18164"/>
                    </a:lnTo>
                    <a:cubicBezTo>
                      <a:pt x="768" y="17681"/>
                      <a:pt x="740" y="17197"/>
                      <a:pt x="797" y="16714"/>
                    </a:cubicBezTo>
                    <a:cubicBezTo>
                      <a:pt x="882" y="16003"/>
                      <a:pt x="996" y="15292"/>
                      <a:pt x="1053" y="14553"/>
                    </a:cubicBezTo>
                    <a:cubicBezTo>
                      <a:pt x="1109" y="13813"/>
                      <a:pt x="1422" y="13159"/>
                      <a:pt x="1849" y="12562"/>
                    </a:cubicBezTo>
                    <a:cubicBezTo>
                      <a:pt x="2247" y="11993"/>
                      <a:pt x="2247" y="11169"/>
                      <a:pt x="3100" y="10770"/>
                    </a:cubicBezTo>
                    <a:lnTo>
                      <a:pt x="3100" y="10770"/>
                    </a:lnTo>
                    <a:cubicBezTo>
                      <a:pt x="2958" y="11595"/>
                      <a:pt x="2361" y="12164"/>
                      <a:pt x="2503" y="12903"/>
                    </a:cubicBezTo>
                    <a:cubicBezTo>
                      <a:pt x="2816" y="12704"/>
                      <a:pt x="2873" y="12334"/>
                      <a:pt x="3015" y="12050"/>
                    </a:cubicBezTo>
                    <a:cubicBezTo>
                      <a:pt x="3498" y="11083"/>
                      <a:pt x="4010" y="10116"/>
                      <a:pt x="4664" y="9263"/>
                    </a:cubicBezTo>
                    <a:cubicBezTo>
                      <a:pt x="6598" y="6704"/>
                      <a:pt x="9100" y="4856"/>
                      <a:pt x="11858" y="3320"/>
                    </a:cubicBezTo>
                    <a:cubicBezTo>
                      <a:pt x="14133" y="2069"/>
                      <a:pt x="16579" y="1301"/>
                      <a:pt x="19195" y="1159"/>
                    </a:cubicBezTo>
                    <a:cubicBezTo>
                      <a:pt x="19195" y="931"/>
                      <a:pt x="19337" y="675"/>
                      <a:pt x="19650" y="675"/>
                    </a:cubicBezTo>
                    <a:cubicBezTo>
                      <a:pt x="20913" y="601"/>
                      <a:pt x="22285" y="406"/>
                      <a:pt x="23624" y="406"/>
                    </a:cubicBezTo>
                    <a:cubicBezTo>
                      <a:pt x="24335" y="406"/>
                      <a:pt x="25036" y="461"/>
                      <a:pt x="25707" y="619"/>
                    </a:cubicBezTo>
                    <a:cubicBezTo>
                      <a:pt x="25755" y="587"/>
                      <a:pt x="25806" y="575"/>
                      <a:pt x="25859" y="575"/>
                    </a:cubicBezTo>
                    <a:cubicBezTo>
                      <a:pt x="25995" y="575"/>
                      <a:pt x="26137" y="655"/>
                      <a:pt x="26219" y="675"/>
                    </a:cubicBezTo>
                    <a:cubicBezTo>
                      <a:pt x="29233" y="1159"/>
                      <a:pt x="32162" y="1898"/>
                      <a:pt x="34721" y="3775"/>
                    </a:cubicBezTo>
                    <a:cubicBezTo>
                      <a:pt x="37480" y="5766"/>
                      <a:pt x="39357" y="8353"/>
                      <a:pt x="40494" y="11510"/>
                    </a:cubicBezTo>
                    <a:cubicBezTo>
                      <a:pt x="40636" y="11965"/>
                      <a:pt x="40778" y="12448"/>
                      <a:pt x="40778" y="12903"/>
                    </a:cubicBezTo>
                    <a:cubicBezTo>
                      <a:pt x="40778" y="13870"/>
                      <a:pt x="40693" y="14837"/>
                      <a:pt x="40579" y="15804"/>
                    </a:cubicBezTo>
                    <a:cubicBezTo>
                      <a:pt x="40579" y="15889"/>
                      <a:pt x="40579" y="16003"/>
                      <a:pt x="40551" y="16088"/>
                    </a:cubicBezTo>
                    <a:cubicBezTo>
                      <a:pt x="40608" y="16230"/>
                      <a:pt x="40608" y="16373"/>
                      <a:pt x="40494" y="16515"/>
                    </a:cubicBezTo>
                    <a:cubicBezTo>
                      <a:pt x="40039" y="17254"/>
                      <a:pt x="39499" y="18363"/>
                      <a:pt x="38845" y="19301"/>
                    </a:cubicBezTo>
                    <a:cubicBezTo>
                      <a:pt x="38873" y="19301"/>
                      <a:pt x="38930" y="19330"/>
                      <a:pt x="38987" y="19387"/>
                    </a:cubicBezTo>
                    <a:cubicBezTo>
                      <a:pt x="38646" y="19984"/>
                      <a:pt x="38162" y="20496"/>
                      <a:pt x="37650" y="20922"/>
                    </a:cubicBezTo>
                    <a:cubicBezTo>
                      <a:pt x="36627" y="21804"/>
                      <a:pt x="35631" y="22714"/>
                      <a:pt x="34522" y="23425"/>
                    </a:cubicBezTo>
                    <a:cubicBezTo>
                      <a:pt x="34267" y="23567"/>
                      <a:pt x="34011" y="23766"/>
                      <a:pt x="33925" y="24107"/>
                    </a:cubicBezTo>
                    <a:cubicBezTo>
                      <a:pt x="34750" y="23851"/>
                      <a:pt x="35347" y="23226"/>
                      <a:pt x="36030" y="22742"/>
                    </a:cubicBezTo>
                    <a:cubicBezTo>
                      <a:pt x="36684" y="22259"/>
                      <a:pt x="37309" y="21719"/>
                      <a:pt x="37963" y="21207"/>
                    </a:cubicBezTo>
                    <a:lnTo>
                      <a:pt x="37963" y="21207"/>
                    </a:lnTo>
                    <a:cubicBezTo>
                      <a:pt x="37878" y="21690"/>
                      <a:pt x="37650" y="22003"/>
                      <a:pt x="37366" y="22287"/>
                    </a:cubicBezTo>
                    <a:cubicBezTo>
                      <a:pt x="36940" y="22742"/>
                      <a:pt x="36541" y="23197"/>
                      <a:pt x="36143" y="23624"/>
                    </a:cubicBezTo>
                    <a:cubicBezTo>
                      <a:pt x="36883" y="23055"/>
                      <a:pt x="37594" y="22458"/>
                      <a:pt x="38134" y="21690"/>
                    </a:cubicBezTo>
                    <a:cubicBezTo>
                      <a:pt x="39129" y="20240"/>
                      <a:pt x="39954" y="18704"/>
                      <a:pt x="40750" y="17140"/>
                    </a:cubicBezTo>
                    <a:cubicBezTo>
                      <a:pt x="40835" y="16998"/>
                      <a:pt x="40835" y="16771"/>
                      <a:pt x="41091" y="16771"/>
                    </a:cubicBezTo>
                    <a:cubicBezTo>
                      <a:pt x="41290" y="17112"/>
                      <a:pt x="41205" y="17453"/>
                      <a:pt x="41177" y="17794"/>
                    </a:cubicBezTo>
                    <a:cubicBezTo>
                      <a:pt x="41177" y="18164"/>
                      <a:pt x="41177" y="18562"/>
                      <a:pt x="41063" y="18932"/>
                    </a:cubicBezTo>
                    <a:cubicBezTo>
                      <a:pt x="40949" y="19216"/>
                      <a:pt x="40892" y="19529"/>
                      <a:pt x="40807" y="19813"/>
                    </a:cubicBezTo>
                    <a:cubicBezTo>
                      <a:pt x="40892" y="19813"/>
                      <a:pt x="40949" y="19842"/>
                      <a:pt x="41006" y="19842"/>
                    </a:cubicBezTo>
                    <a:cubicBezTo>
                      <a:pt x="41376" y="18960"/>
                      <a:pt x="41632" y="18050"/>
                      <a:pt x="41461" y="17083"/>
                    </a:cubicBezTo>
                    <a:cubicBezTo>
                      <a:pt x="41262" y="16088"/>
                      <a:pt x="41262" y="15064"/>
                      <a:pt x="41319" y="14041"/>
                    </a:cubicBezTo>
                    <a:cubicBezTo>
                      <a:pt x="41404" y="12818"/>
                      <a:pt x="41120" y="11652"/>
                      <a:pt x="40636" y="10515"/>
                    </a:cubicBezTo>
                    <a:cubicBezTo>
                      <a:pt x="40210" y="9491"/>
                      <a:pt x="39669" y="8552"/>
                      <a:pt x="39015" y="7642"/>
                    </a:cubicBezTo>
                    <a:cubicBezTo>
                      <a:pt x="37195" y="5055"/>
                      <a:pt x="34835" y="3093"/>
                      <a:pt x="31963" y="1841"/>
                    </a:cubicBezTo>
                    <a:cubicBezTo>
                      <a:pt x="28977" y="552"/>
                      <a:pt x="25866" y="0"/>
                      <a:pt x="22685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86;p21">
                <a:extLst>
                  <a:ext uri="{FF2B5EF4-FFF2-40B4-BE49-F238E27FC236}">
                    <a16:creationId xmlns:a16="http://schemas.microsoft.com/office/drawing/2014/main" id="{9FA6E235-76F8-4F23-94FB-5828DEE2BA13}"/>
                  </a:ext>
                </a:extLst>
              </p:cNvPr>
              <p:cNvSpPr/>
              <p:nvPr/>
            </p:nvSpPr>
            <p:spPr>
              <a:xfrm>
                <a:off x="3816025" y="1757350"/>
                <a:ext cx="1393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821" extrusionOk="0">
                    <a:moveTo>
                      <a:pt x="5574" y="0"/>
                    </a:moveTo>
                    <a:cubicBezTo>
                      <a:pt x="3726" y="683"/>
                      <a:pt x="1878" y="1337"/>
                      <a:pt x="1" y="1820"/>
                    </a:cubicBezTo>
                    <a:cubicBezTo>
                      <a:pt x="1963" y="1536"/>
                      <a:pt x="3754" y="796"/>
                      <a:pt x="5574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87;p21">
                <a:extLst>
                  <a:ext uri="{FF2B5EF4-FFF2-40B4-BE49-F238E27FC236}">
                    <a16:creationId xmlns:a16="http://schemas.microsoft.com/office/drawing/2014/main" id="{561D89F9-0D08-4E09-A5AD-58564C2129D5}"/>
                  </a:ext>
                </a:extLst>
              </p:cNvPr>
              <p:cNvSpPr/>
              <p:nvPr/>
            </p:nvSpPr>
            <p:spPr>
              <a:xfrm>
                <a:off x="4192100" y="1616575"/>
                <a:ext cx="377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020" extrusionOk="0">
                    <a:moveTo>
                      <a:pt x="1508" y="1"/>
                    </a:moveTo>
                    <a:cubicBezTo>
                      <a:pt x="1081" y="712"/>
                      <a:pt x="484" y="1280"/>
                      <a:pt x="1" y="2020"/>
                    </a:cubicBezTo>
                    <a:cubicBezTo>
                      <a:pt x="768" y="1479"/>
                      <a:pt x="1280" y="854"/>
                      <a:pt x="1508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88;p21">
                <a:extLst>
                  <a:ext uri="{FF2B5EF4-FFF2-40B4-BE49-F238E27FC236}">
                    <a16:creationId xmlns:a16="http://schemas.microsoft.com/office/drawing/2014/main" id="{37CE106A-6093-4C86-96C8-D6C60C3BFBD4}"/>
                  </a:ext>
                </a:extLst>
              </p:cNvPr>
              <p:cNvSpPr/>
              <p:nvPr/>
            </p:nvSpPr>
            <p:spPr>
              <a:xfrm>
                <a:off x="3980975" y="1763025"/>
                <a:ext cx="135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71" extrusionOk="0">
                    <a:moveTo>
                      <a:pt x="540" y="58"/>
                    </a:moveTo>
                    <a:cubicBezTo>
                      <a:pt x="483" y="58"/>
                      <a:pt x="427" y="1"/>
                      <a:pt x="370" y="29"/>
                    </a:cubicBezTo>
                    <a:cubicBezTo>
                      <a:pt x="256" y="86"/>
                      <a:pt x="0" y="114"/>
                      <a:pt x="142" y="257"/>
                    </a:cubicBezTo>
                    <a:cubicBezTo>
                      <a:pt x="227" y="370"/>
                      <a:pt x="455" y="228"/>
                      <a:pt x="540" y="58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89;p21">
                <a:extLst>
                  <a:ext uri="{FF2B5EF4-FFF2-40B4-BE49-F238E27FC236}">
                    <a16:creationId xmlns:a16="http://schemas.microsoft.com/office/drawing/2014/main" id="{34BDDE54-4283-4307-AE0E-05C3428B3FF2}"/>
                  </a:ext>
                </a:extLst>
              </p:cNvPr>
              <p:cNvSpPr/>
              <p:nvPr/>
            </p:nvSpPr>
            <p:spPr>
              <a:xfrm>
                <a:off x="3929775" y="1151650"/>
                <a:ext cx="178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9" extrusionOk="0">
                    <a:moveTo>
                      <a:pt x="1" y="0"/>
                    </a:moveTo>
                    <a:cubicBezTo>
                      <a:pt x="313" y="199"/>
                      <a:pt x="456" y="398"/>
                      <a:pt x="711" y="256"/>
                    </a:cubicBezTo>
                    <a:cubicBezTo>
                      <a:pt x="569" y="114"/>
                      <a:pt x="399" y="29"/>
                      <a:pt x="1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90;p21">
                <a:extLst>
                  <a:ext uri="{FF2B5EF4-FFF2-40B4-BE49-F238E27FC236}">
                    <a16:creationId xmlns:a16="http://schemas.microsoft.com/office/drawing/2014/main" id="{9BE3A6CF-7DD0-4708-9C65-6D3A92A5849D}"/>
                  </a:ext>
                </a:extLst>
              </p:cNvPr>
              <p:cNvSpPr/>
              <p:nvPr/>
            </p:nvSpPr>
            <p:spPr>
              <a:xfrm>
                <a:off x="3745650" y="1816350"/>
                <a:ext cx="712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86" extrusionOk="0">
                    <a:moveTo>
                      <a:pt x="0" y="29"/>
                    </a:moveTo>
                    <a:cubicBezTo>
                      <a:pt x="29" y="57"/>
                      <a:pt x="86" y="86"/>
                      <a:pt x="114" y="86"/>
                    </a:cubicBezTo>
                    <a:cubicBezTo>
                      <a:pt x="171" y="86"/>
                      <a:pt x="228" y="57"/>
                      <a:pt x="285" y="57"/>
                    </a:cubicBezTo>
                    <a:lnTo>
                      <a:pt x="171" y="0"/>
                    </a:lnTo>
                    <a:cubicBezTo>
                      <a:pt x="114" y="0"/>
                      <a:pt x="57" y="29"/>
                      <a:pt x="0" y="2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1;p21">
                <a:extLst>
                  <a:ext uri="{FF2B5EF4-FFF2-40B4-BE49-F238E27FC236}">
                    <a16:creationId xmlns:a16="http://schemas.microsoft.com/office/drawing/2014/main" id="{91893FE4-2423-4BD4-B7ED-F890B5E8DCAA}"/>
                  </a:ext>
                </a:extLst>
              </p:cNvPr>
              <p:cNvSpPr/>
              <p:nvPr/>
            </p:nvSpPr>
            <p:spPr>
              <a:xfrm>
                <a:off x="3570775" y="1769425"/>
                <a:ext cx="50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0" extrusionOk="0">
                    <a:moveTo>
                      <a:pt x="199" y="1"/>
                    </a:moveTo>
                    <a:lnTo>
                      <a:pt x="0" y="1"/>
                    </a:lnTo>
                    <a:lnTo>
                      <a:pt x="85" y="29"/>
                    </a:lnTo>
                    <a:lnTo>
                      <a:pt x="171" y="29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92;p21">
                <a:extLst>
                  <a:ext uri="{FF2B5EF4-FFF2-40B4-BE49-F238E27FC236}">
                    <a16:creationId xmlns:a16="http://schemas.microsoft.com/office/drawing/2014/main" id="{40F66CAE-BF48-400B-869F-16511D6260CE}"/>
                  </a:ext>
                </a:extLst>
              </p:cNvPr>
              <p:cNvSpPr/>
              <p:nvPr/>
            </p:nvSpPr>
            <p:spPr>
              <a:xfrm>
                <a:off x="3273600" y="1421800"/>
                <a:ext cx="92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110" extrusionOk="0">
                    <a:moveTo>
                      <a:pt x="342" y="0"/>
                    </a:moveTo>
                    <a:cubicBezTo>
                      <a:pt x="171" y="313"/>
                      <a:pt x="57" y="626"/>
                      <a:pt x="29" y="967"/>
                    </a:cubicBezTo>
                    <a:lnTo>
                      <a:pt x="1" y="1109"/>
                    </a:lnTo>
                    <a:lnTo>
                      <a:pt x="1" y="1109"/>
                    </a:lnTo>
                    <a:cubicBezTo>
                      <a:pt x="114" y="882"/>
                      <a:pt x="228" y="683"/>
                      <a:pt x="313" y="484"/>
                    </a:cubicBezTo>
                    <a:cubicBezTo>
                      <a:pt x="342" y="341"/>
                      <a:pt x="370" y="171"/>
                      <a:pt x="342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93;p21">
                <a:extLst>
                  <a:ext uri="{FF2B5EF4-FFF2-40B4-BE49-F238E27FC236}">
                    <a16:creationId xmlns:a16="http://schemas.microsoft.com/office/drawing/2014/main" id="{A16E66A4-70E3-4C48-A54A-A99B18BC3049}"/>
                  </a:ext>
                </a:extLst>
              </p:cNvPr>
              <p:cNvSpPr/>
              <p:nvPr/>
            </p:nvSpPr>
            <p:spPr>
              <a:xfrm>
                <a:off x="3816025" y="1757350"/>
                <a:ext cx="1393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821" extrusionOk="0">
                    <a:moveTo>
                      <a:pt x="5574" y="0"/>
                    </a:moveTo>
                    <a:cubicBezTo>
                      <a:pt x="3754" y="796"/>
                      <a:pt x="1963" y="1536"/>
                      <a:pt x="1" y="1820"/>
                    </a:cubicBezTo>
                    <a:cubicBezTo>
                      <a:pt x="1878" y="1337"/>
                      <a:pt x="3726" y="683"/>
                      <a:pt x="5574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4;p21">
                <a:extLst>
                  <a:ext uri="{FF2B5EF4-FFF2-40B4-BE49-F238E27FC236}">
                    <a16:creationId xmlns:a16="http://schemas.microsoft.com/office/drawing/2014/main" id="{DC5AD301-77BF-4D8B-9B64-CE88EACEA6DA}"/>
                  </a:ext>
                </a:extLst>
              </p:cNvPr>
              <p:cNvSpPr/>
              <p:nvPr/>
            </p:nvSpPr>
            <p:spPr>
              <a:xfrm>
                <a:off x="3994475" y="1699750"/>
                <a:ext cx="73250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565" extrusionOk="0">
                    <a:moveTo>
                      <a:pt x="2901" y="29"/>
                    </a:moveTo>
                    <a:cubicBezTo>
                      <a:pt x="2417" y="598"/>
                      <a:pt x="1706" y="826"/>
                      <a:pt x="1081" y="1167"/>
                    </a:cubicBezTo>
                    <a:cubicBezTo>
                      <a:pt x="740" y="1337"/>
                      <a:pt x="398" y="1480"/>
                      <a:pt x="0" y="1565"/>
                    </a:cubicBezTo>
                    <a:cubicBezTo>
                      <a:pt x="882" y="1053"/>
                      <a:pt x="1763" y="541"/>
                      <a:pt x="2645" y="29"/>
                    </a:cubicBezTo>
                    <a:cubicBezTo>
                      <a:pt x="2730" y="1"/>
                      <a:pt x="2844" y="58"/>
                      <a:pt x="2929" y="58"/>
                    </a:cubicBezTo>
                    <a:lnTo>
                      <a:pt x="2901" y="29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95;p21">
                <a:extLst>
                  <a:ext uri="{FF2B5EF4-FFF2-40B4-BE49-F238E27FC236}">
                    <a16:creationId xmlns:a16="http://schemas.microsoft.com/office/drawing/2014/main" id="{FF771BD9-5BA9-4E6C-9B5E-10F698E46718}"/>
                  </a:ext>
                </a:extLst>
              </p:cNvPr>
              <p:cNvSpPr/>
              <p:nvPr/>
            </p:nvSpPr>
            <p:spPr>
              <a:xfrm>
                <a:off x="4192100" y="1616575"/>
                <a:ext cx="3770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2020" extrusionOk="0">
                    <a:moveTo>
                      <a:pt x="1508" y="1"/>
                    </a:moveTo>
                    <a:cubicBezTo>
                      <a:pt x="1280" y="854"/>
                      <a:pt x="768" y="1479"/>
                      <a:pt x="1" y="2020"/>
                    </a:cubicBezTo>
                    <a:cubicBezTo>
                      <a:pt x="484" y="1280"/>
                      <a:pt x="1081" y="712"/>
                      <a:pt x="1508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96;p21">
                <a:extLst>
                  <a:ext uri="{FF2B5EF4-FFF2-40B4-BE49-F238E27FC236}">
                    <a16:creationId xmlns:a16="http://schemas.microsoft.com/office/drawing/2014/main" id="{9907D6AE-30FA-4C83-943F-F70BE7DBF0DA}"/>
                  </a:ext>
                </a:extLst>
              </p:cNvPr>
              <p:cNvSpPr/>
              <p:nvPr/>
            </p:nvSpPr>
            <p:spPr>
              <a:xfrm>
                <a:off x="4121725" y="1699750"/>
                <a:ext cx="3060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826" extrusionOk="0">
                    <a:moveTo>
                      <a:pt x="1223" y="1"/>
                    </a:moveTo>
                    <a:cubicBezTo>
                      <a:pt x="939" y="456"/>
                      <a:pt x="427" y="598"/>
                      <a:pt x="0" y="826"/>
                    </a:cubicBezTo>
                    <a:cubicBezTo>
                      <a:pt x="342" y="456"/>
                      <a:pt x="683" y="86"/>
                      <a:pt x="1223" y="29"/>
                    </a:cubicBezTo>
                    <a:lnTo>
                      <a:pt x="1223" y="1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7;p21">
                <a:extLst>
                  <a:ext uri="{FF2B5EF4-FFF2-40B4-BE49-F238E27FC236}">
                    <a16:creationId xmlns:a16="http://schemas.microsoft.com/office/drawing/2014/main" id="{F700A1E4-E682-41B5-AD84-27649682424D}"/>
                  </a:ext>
                </a:extLst>
              </p:cNvPr>
              <p:cNvSpPr/>
              <p:nvPr/>
            </p:nvSpPr>
            <p:spPr>
              <a:xfrm>
                <a:off x="3639725" y="1111825"/>
                <a:ext cx="220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71" extrusionOk="0">
                    <a:moveTo>
                      <a:pt x="86" y="200"/>
                    </a:moveTo>
                    <a:cubicBezTo>
                      <a:pt x="342" y="58"/>
                      <a:pt x="598" y="1"/>
                      <a:pt x="882" y="114"/>
                    </a:cubicBezTo>
                    <a:cubicBezTo>
                      <a:pt x="654" y="342"/>
                      <a:pt x="370" y="370"/>
                      <a:pt x="86" y="342"/>
                    </a:cubicBezTo>
                    <a:lnTo>
                      <a:pt x="0" y="285"/>
                    </a:lnTo>
                    <a:lnTo>
                      <a:pt x="57" y="200"/>
                    </a:lnTo>
                    <a:lnTo>
                      <a:pt x="86" y="200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98;p21">
                <a:extLst>
                  <a:ext uri="{FF2B5EF4-FFF2-40B4-BE49-F238E27FC236}">
                    <a16:creationId xmlns:a16="http://schemas.microsoft.com/office/drawing/2014/main" id="{7166DE90-8FE2-408C-BA9E-98580D9401FD}"/>
                  </a:ext>
                </a:extLst>
              </p:cNvPr>
              <p:cNvSpPr/>
              <p:nvPr/>
            </p:nvSpPr>
            <p:spPr>
              <a:xfrm>
                <a:off x="4152300" y="1685550"/>
                <a:ext cx="178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598" extrusionOk="0">
                    <a:moveTo>
                      <a:pt x="0" y="597"/>
                    </a:moveTo>
                    <a:cubicBezTo>
                      <a:pt x="142" y="256"/>
                      <a:pt x="427" y="114"/>
                      <a:pt x="711" y="0"/>
                    </a:cubicBezTo>
                    <a:cubicBezTo>
                      <a:pt x="569" y="313"/>
                      <a:pt x="341" y="512"/>
                      <a:pt x="0" y="569"/>
                    </a:cubicBezTo>
                    <a:lnTo>
                      <a:pt x="0" y="597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99;p21">
                <a:extLst>
                  <a:ext uri="{FF2B5EF4-FFF2-40B4-BE49-F238E27FC236}">
                    <a16:creationId xmlns:a16="http://schemas.microsoft.com/office/drawing/2014/main" id="{30F1C30C-14BC-4CF7-A7D0-A5AF7AF26E8F}"/>
                  </a:ext>
                </a:extLst>
              </p:cNvPr>
              <p:cNvSpPr/>
              <p:nvPr/>
            </p:nvSpPr>
            <p:spPr>
              <a:xfrm>
                <a:off x="4106800" y="1691225"/>
                <a:ext cx="142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85" extrusionOk="0">
                    <a:moveTo>
                      <a:pt x="541" y="1"/>
                    </a:moveTo>
                    <a:cubicBezTo>
                      <a:pt x="370" y="143"/>
                      <a:pt x="228" y="285"/>
                      <a:pt x="0" y="484"/>
                    </a:cubicBezTo>
                    <a:cubicBezTo>
                      <a:pt x="29" y="57"/>
                      <a:pt x="285" y="29"/>
                      <a:pt x="569" y="29"/>
                    </a:cubicBez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0;p21">
                <a:extLst>
                  <a:ext uri="{FF2B5EF4-FFF2-40B4-BE49-F238E27FC236}">
                    <a16:creationId xmlns:a16="http://schemas.microsoft.com/office/drawing/2014/main" id="{EAA3A94E-D18F-42D2-B81A-FF75FD98A884}"/>
                  </a:ext>
                </a:extLst>
              </p:cNvPr>
              <p:cNvSpPr/>
              <p:nvPr/>
            </p:nvSpPr>
            <p:spPr>
              <a:xfrm>
                <a:off x="3980975" y="1763025"/>
                <a:ext cx="135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71" extrusionOk="0">
                    <a:moveTo>
                      <a:pt x="540" y="58"/>
                    </a:moveTo>
                    <a:cubicBezTo>
                      <a:pt x="455" y="228"/>
                      <a:pt x="227" y="370"/>
                      <a:pt x="142" y="257"/>
                    </a:cubicBezTo>
                    <a:cubicBezTo>
                      <a:pt x="0" y="114"/>
                      <a:pt x="256" y="86"/>
                      <a:pt x="370" y="29"/>
                    </a:cubicBezTo>
                    <a:cubicBezTo>
                      <a:pt x="427" y="1"/>
                      <a:pt x="483" y="58"/>
                      <a:pt x="540" y="58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1;p21">
                <a:extLst>
                  <a:ext uri="{FF2B5EF4-FFF2-40B4-BE49-F238E27FC236}">
                    <a16:creationId xmlns:a16="http://schemas.microsoft.com/office/drawing/2014/main" id="{0AB67D16-BA18-456D-9D98-1AC55EFFF219}"/>
                  </a:ext>
                </a:extLst>
              </p:cNvPr>
              <p:cNvSpPr/>
              <p:nvPr/>
            </p:nvSpPr>
            <p:spPr>
              <a:xfrm>
                <a:off x="3929775" y="1151650"/>
                <a:ext cx="178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99" extrusionOk="0">
                    <a:moveTo>
                      <a:pt x="1" y="0"/>
                    </a:moveTo>
                    <a:cubicBezTo>
                      <a:pt x="399" y="29"/>
                      <a:pt x="569" y="114"/>
                      <a:pt x="711" y="256"/>
                    </a:cubicBezTo>
                    <a:cubicBezTo>
                      <a:pt x="456" y="398"/>
                      <a:pt x="313" y="199"/>
                      <a:pt x="1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02;p21">
                <a:extLst>
                  <a:ext uri="{FF2B5EF4-FFF2-40B4-BE49-F238E27FC236}">
                    <a16:creationId xmlns:a16="http://schemas.microsoft.com/office/drawing/2014/main" id="{D5960085-3033-485E-AE33-9E8533C84A95}"/>
                  </a:ext>
                </a:extLst>
              </p:cNvPr>
              <p:cNvSpPr/>
              <p:nvPr/>
            </p:nvSpPr>
            <p:spPr>
              <a:xfrm>
                <a:off x="3745650" y="1816350"/>
                <a:ext cx="712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86" extrusionOk="0">
                    <a:moveTo>
                      <a:pt x="0" y="29"/>
                    </a:moveTo>
                    <a:cubicBezTo>
                      <a:pt x="57" y="29"/>
                      <a:pt x="114" y="0"/>
                      <a:pt x="171" y="0"/>
                    </a:cubicBezTo>
                    <a:lnTo>
                      <a:pt x="285" y="57"/>
                    </a:lnTo>
                    <a:cubicBezTo>
                      <a:pt x="228" y="57"/>
                      <a:pt x="171" y="86"/>
                      <a:pt x="114" y="86"/>
                    </a:cubicBezTo>
                    <a:cubicBezTo>
                      <a:pt x="86" y="86"/>
                      <a:pt x="29" y="57"/>
                      <a:pt x="0" y="29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03;p21">
                <a:extLst>
                  <a:ext uri="{FF2B5EF4-FFF2-40B4-BE49-F238E27FC236}">
                    <a16:creationId xmlns:a16="http://schemas.microsoft.com/office/drawing/2014/main" id="{96F7D91A-D7F8-4D0C-915A-B114A9884044}"/>
                  </a:ext>
                </a:extLst>
              </p:cNvPr>
              <p:cNvSpPr/>
              <p:nvPr/>
            </p:nvSpPr>
            <p:spPr>
              <a:xfrm>
                <a:off x="3570775" y="1769425"/>
                <a:ext cx="50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0" extrusionOk="0">
                    <a:moveTo>
                      <a:pt x="199" y="1"/>
                    </a:moveTo>
                    <a:lnTo>
                      <a:pt x="171" y="29"/>
                    </a:lnTo>
                    <a:lnTo>
                      <a:pt x="85" y="29"/>
                    </a:lnTo>
                    <a:lnTo>
                      <a:pt x="0" y="1"/>
                    </a:lnTo>
                    <a:cubicBezTo>
                      <a:pt x="85" y="1"/>
                      <a:pt x="142" y="1"/>
                      <a:pt x="199" y="1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04;p21">
                <a:extLst>
                  <a:ext uri="{FF2B5EF4-FFF2-40B4-BE49-F238E27FC236}">
                    <a16:creationId xmlns:a16="http://schemas.microsoft.com/office/drawing/2014/main" id="{6F152899-1D8A-4CAC-9E76-DAD8E7BDECC7}"/>
                  </a:ext>
                </a:extLst>
              </p:cNvPr>
              <p:cNvSpPr/>
              <p:nvPr/>
            </p:nvSpPr>
            <p:spPr>
              <a:xfrm>
                <a:off x="3316250" y="1212075"/>
                <a:ext cx="125875" cy="112350"/>
              </a:xfrm>
              <a:custGeom>
                <a:avLst/>
                <a:gdLst/>
                <a:ahLst/>
                <a:cxnLst/>
                <a:rect l="l" t="t" r="r" b="b"/>
                <a:pathLst>
                  <a:path w="5035" h="4494" extrusionOk="0">
                    <a:moveTo>
                      <a:pt x="1" y="4493"/>
                    </a:moveTo>
                    <a:cubicBezTo>
                      <a:pt x="370" y="3185"/>
                      <a:pt x="3442" y="484"/>
                      <a:pt x="5034" y="0"/>
                    </a:cubicBezTo>
                    <a:cubicBezTo>
                      <a:pt x="3157" y="1422"/>
                      <a:pt x="1536" y="2901"/>
                      <a:pt x="1" y="4493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05;p21">
                <a:extLst>
                  <a:ext uri="{FF2B5EF4-FFF2-40B4-BE49-F238E27FC236}">
                    <a16:creationId xmlns:a16="http://schemas.microsoft.com/office/drawing/2014/main" id="{A0C14224-55FC-4DE0-8A10-759D7FED5A0E}"/>
                  </a:ext>
                </a:extLst>
              </p:cNvPr>
              <p:cNvSpPr/>
              <p:nvPr/>
            </p:nvSpPr>
            <p:spPr>
              <a:xfrm>
                <a:off x="3292800" y="1337200"/>
                <a:ext cx="121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6" extrusionOk="0">
                    <a:moveTo>
                      <a:pt x="484" y="0"/>
                    </a:moveTo>
                    <a:cubicBezTo>
                      <a:pt x="484" y="228"/>
                      <a:pt x="342" y="455"/>
                      <a:pt x="199" y="370"/>
                    </a:cubicBezTo>
                    <a:cubicBezTo>
                      <a:pt x="0" y="256"/>
                      <a:pt x="256" y="142"/>
                      <a:pt x="342" y="29"/>
                    </a:cubicBezTo>
                    <a:cubicBezTo>
                      <a:pt x="370" y="0"/>
                      <a:pt x="427" y="0"/>
                      <a:pt x="484" y="0"/>
                    </a:cubicBez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06;p21">
                <a:extLst>
                  <a:ext uri="{FF2B5EF4-FFF2-40B4-BE49-F238E27FC236}">
                    <a16:creationId xmlns:a16="http://schemas.microsoft.com/office/drawing/2014/main" id="{BE7A7823-0CE8-46CC-A25C-77C46392EA39}"/>
                  </a:ext>
                </a:extLst>
              </p:cNvPr>
              <p:cNvSpPr/>
              <p:nvPr/>
            </p:nvSpPr>
            <p:spPr>
              <a:xfrm>
                <a:off x="3581425" y="1821325"/>
                <a:ext cx="57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740" extrusionOk="0">
                    <a:moveTo>
                      <a:pt x="370" y="541"/>
                    </a:moveTo>
                    <a:cubicBezTo>
                      <a:pt x="257" y="427"/>
                      <a:pt x="143" y="342"/>
                      <a:pt x="1" y="256"/>
                    </a:cubicBezTo>
                    <a:cubicBezTo>
                      <a:pt x="967" y="1"/>
                      <a:pt x="1792" y="57"/>
                      <a:pt x="2304" y="456"/>
                    </a:cubicBezTo>
                    <a:cubicBezTo>
                      <a:pt x="1650" y="740"/>
                      <a:pt x="967" y="399"/>
                      <a:pt x="342" y="512"/>
                    </a:cubicBezTo>
                    <a:lnTo>
                      <a:pt x="370" y="541"/>
                    </a:lnTo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07;p21">
                <a:extLst>
                  <a:ext uri="{FF2B5EF4-FFF2-40B4-BE49-F238E27FC236}">
                    <a16:creationId xmlns:a16="http://schemas.microsoft.com/office/drawing/2014/main" id="{8CA596CB-3F6F-40B3-9C2C-8BCBE9354039}"/>
                  </a:ext>
                </a:extLst>
              </p:cNvPr>
              <p:cNvSpPr/>
              <p:nvPr/>
            </p:nvSpPr>
            <p:spPr>
              <a:xfrm>
                <a:off x="3202500" y="1097800"/>
                <a:ext cx="1057875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2315" h="30855" extrusionOk="0">
                    <a:moveTo>
                      <a:pt x="9584" y="4571"/>
                    </a:moveTo>
                    <a:lnTo>
                      <a:pt x="9584" y="4571"/>
                    </a:lnTo>
                    <a:cubicBezTo>
                      <a:pt x="7707" y="5993"/>
                      <a:pt x="6086" y="7472"/>
                      <a:pt x="4551" y="9064"/>
                    </a:cubicBezTo>
                    <a:cubicBezTo>
                      <a:pt x="4920" y="7756"/>
                      <a:pt x="7992" y="5055"/>
                      <a:pt x="9584" y="4571"/>
                    </a:cubicBezTo>
                    <a:close/>
                    <a:moveTo>
                      <a:pt x="10608" y="3149"/>
                    </a:moveTo>
                    <a:lnTo>
                      <a:pt x="10608" y="3149"/>
                    </a:lnTo>
                    <a:cubicBezTo>
                      <a:pt x="9812" y="3576"/>
                      <a:pt x="9044" y="4059"/>
                      <a:pt x="8304" y="4600"/>
                    </a:cubicBezTo>
                    <a:cubicBezTo>
                      <a:pt x="6428" y="5965"/>
                      <a:pt x="4807" y="7614"/>
                      <a:pt x="3271" y="9377"/>
                    </a:cubicBezTo>
                    <a:cubicBezTo>
                      <a:pt x="3129" y="9548"/>
                      <a:pt x="2958" y="9718"/>
                      <a:pt x="2788" y="9917"/>
                    </a:cubicBezTo>
                    <a:cubicBezTo>
                      <a:pt x="4124" y="7074"/>
                      <a:pt x="6428" y="5083"/>
                      <a:pt x="9243" y="3718"/>
                    </a:cubicBezTo>
                    <a:cubicBezTo>
                      <a:pt x="9669" y="3519"/>
                      <a:pt x="10124" y="3320"/>
                      <a:pt x="10608" y="3149"/>
                    </a:cubicBezTo>
                    <a:close/>
                    <a:moveTo>
                      <a:pt x="4096" y="9576"/>
                    </a:moveTo>
                    <a:cubicBezTo>
                      <a:pt x="4096" y="9770"/>
                      <a:pt x="3992" y="9964"/>
                      <a:pt x="3874" y="9964"/>
                    </a:cubicBezTo>
                    <a:cubicBezTo>
                      <a:pt x="3853" y="9964"/>
                      <a:pt x="3832" y="9958"/>
                      <a:pt x="3811" y="9946"/>
                    </a:cubicBezTo>
                    <a:cubicBezTo>
                      <a:pt x="3612" y="9832"/>
                      <a:pt x="3868" y="9718"/>
                      <a:pt x="3954" y="9605"/>
                    </a:cubicBezTo>
                    <a:cubicBezTo>
                      <a:pt x="3982" y="9576"/>
                      <a:pt x="4039" y="9576"/>
                      <a:pt x="4096" y="9576"/>
                    </a:cubicBezTo>
                    <a:close/>
                    <a:moveTo>
                      <a:pt x="2219" y="11225"/>
                    </a:moveTo>
                    <a:cubicBezTo>
                      <a:pt x="2219" y="11282"/>
                      <a:pt x="2247" y="11368"/>
                      <a:pt x="2276" y="11453"/>
                    </a:cubicBezTo>
                    <a:cubicBezTo>
                      <a:pt x="2276" y="11567"/>
                      <a:pt x="2162" y="11680"/>
                      <a:pt x="2105" y="11794"/>
                    </a:cubicBezTo>
                    <a:cubicBezTo>
                      <a:pt x="2020" y="11993"/>
                      <a:pt x="1935" y="12164"/>
                      <a:pt x="1849" y="12363"/>
                    </a:cubicBezTo>
                    <a:cubicBezTo>
                      <a:pt x="1963" y="11965"/>
                      <a:pt x="2077" y="11595"/>
                      <a:pt x="2219" y="11225"/>
                    </a:cubicBezTo>
                    <a:close/>
                    <a:moveTo>
                      <a:pt x="24307" y="406"/>
                    </a:moveTo>
                    <a:cubicBezTo>
                      <a:pt x="25018" y="406"/>
                      <a:pt x="25719" y="461"/>
                      <a:pt x="26390" y="619"/>
                    </a:cubicBezTo>
                    <a:cubicBezTo>
                      <a:pt x="26438" y="587"/>
                      <a:pt x="26489" y="575"/>
                      <a:pt x="26542" y="575"/>
                    </a:cubicBezTo>
                    <a:cubicBezTo>
                      <a:pt x="26678" y="575"/>
                      <a:pt x="26820" y="655"/>
                      <a:pt x="26902" y="675"/>
                    </a:cubicBezTo>
                    <a:cubicBezTo>
                      <a:pt x="29916" y="1159"/>
                      <a:pt x="32845" y="1898"/>
                      <a:pt x="35404" y="3775"/>
                    </a:cubicBezTo>
                    <a:cubicBezTo>
                      <a:pt x="38163" y="5766"/>
                      <a:pt x="40040" y="8353"/>
                      <a:pt x="41177" y="11510"/>
                    </a:cubicBezTo>
                    <a:cubicBezTo>
                      <a:pt x="41319" y="11965"/>
                      <a:pt x="41461" y="12448"/>
                      <a:pt x="41461" y="12903"/>
                    </a:cubicBezTo>
                    <a:cubicBezTo>
                      <a:pt x="41461" y="13870"/>
                      <a:pt x="41376" y="14837"/>
                      <a:pt x="41262" y="15804"/>
                    </a:cubicBezTo>
                    <a:cubicBezTo>
                      <a:pt x="41262" y="15889"/>
                      <a:pt x="41262" y="16003"/>
                      <a:pt x="41234" y="16088"/>
                    </a:cubicBezTo>
                    <a:cubicBezTo>
                      <a:pt x="41291" y="16230"/>
                      <a:pt x="41291" y="16373"/>
                      <a:pt x="41177" y="16515"/>
                    </a:cubicBezTo>
                    <a:cubicBezTo>
                      <a:pt x="40921" y="16941"/>
                      <a:pt x="40637" y="17482"/>
                      <a:pt x="40296" y="18050"/>
                    </a:cubicBezTo>
                    <a:cubicBezTo>
                      <a:pt x="40352" y="17937"/>
                      <a:pt x="40409" y="17794"/>
                      <a:pt x="40438" y="17681"/>
                    </a:cubicBezTo>
                    <a:cubicBezTo>
                      <a:pt x="42315" y="12448"/>
                      <a:pt x="38987" y="7358"/>
                      <a:pt x="34580" y="4742"/>
                    </a:cubicBezTo>
                    <a:cubicBezTo>
                      <a:pt x="30351" y="2238"/>
                      <a:pt x="25252" y="986"/>
                      <a:pt x="20241" y="986"/>
                    </a:cubicBezTo>
                    <a:cubicBezTo>
                      <a:pt x="20129" y="986"/>
                      <a:pt x="20018" y="987"/>
                      <a:pt x="19907" y="988"/>
                    </a:cubicBezTo>
                    <a:cubicBezTo>
                      <a:pt x="19935" y="818"/>
                      <a:pt x="20077" y="675"/>
                      <a:pt x="20333" y="675"/>
                    </a:cubicBezTo>
                    <a:cubicBezTo>
                      <a:pt x="21596" y="601"/>
                      <a:pt x="22968" y="406"/>
                      <a:pt x="24307" y="406"/>
                    </a:cubicBezTo>
                    <a:close/>
                    <a:moveTo>
                      <a:pt x="19725" y="1483"/>
                    </a:moveTo>
                    <a:cubicBezTo>
                      <a:pt x="22965" y="1483"/>
                      <a:pt x="26209" y="2024"/>
                      <a:pt x="29205" y="2979"/>
                    </a:cubicBezTo>
                    <a:cubicBezTo>
                      <a:pt x="34836" y="4742"/>
                      <a:pt x="41006" y="9036"/>
                      <a:pt x="40352" y="15690"/>
                    </a:cubicBezTo>
                    <a:cubicBezTo>
                      <a:pt x="40125" y="17794"/>
                      <a:pt x="39101" y="19728"/>
                      <a:pt x="37765" y="21406"/>
                    </a:cubicBezTo>
                    <a:cubicBezTo>
                      <a:pt x="36940" y="22117"/>
                      <a:pt x="36115" y="22828"/>
                      <a:pt x="35205" y="23425"/>
                    </a:cubicBezTo>
                    <a:cubicBezTo>
                      <a:pt x="34950" y="23567"/>
                      <a:pt x="34694" y="23766"/>
                      <a:pt x="34608" y="24107"/>
                    </a:cubicBezTo>
                    <a:cubicBezTo>
                      <a:pt x="35234" y="23908"/>
                      <a:pt x="35717" y="23510"/>
                      <a:pt x="36229" y="23112"/>
                    </a:cubicBezTo>
                    <a:lnTo>
                      <a:pt x="36229" y="23112"/>
                    </a:lnTo>
                    <a:cubicBezTo>
                      <a:pt x="35888" y="23453"/>
                      <a:pt x="35575" y="23738"/>
                      <a:pt x="35234" y="24050"/>
                    </a:cubicBezTo>
                    <a:cubicBezTo>
                      <a:pt x="32902" y="26098"/>
                      <a:pt x="30144" y="27548"/>
                      <a:pt x="27243" y="28629"/>
                    </a:cubicBezTo>
                    <a:cubicBezTo>
                      <a:pt x="24561" y="29604"/>
                      <a:pt x="21700" y="30179"/>
                      <a:pt x="18856" y="30179"/>
                    </a:cubicBezTo>
                    <a:cubicBezTo>
                      <a:pt x="16392" y="30179"/>
                      <a:pt x="13941" y="29748"/>
                      <a:pt x="11632" y="28771"/>
                    </a:cubicBezTo>
                    <a:cubicBezTo>
                      <a:pt x="10409" y="28231"/>
                      <a:pt x="9271" y="27548"/>
                      <a:pt x="8191" y="26780"/>
                    </a:cubicBezTo>
                    <a:lnTo>
                      <a:pt x="7622" y="26780"/>
                    </a:lnTo>
                    <a:cubicBezTo>
                      <a:pt x="7679" y="26923"/>
                      <a:pt x="7707" y="27093"/>
                      <a:pt x="7679" y="27235"/>
                    </a:cubicBezTo>
                    <a:cubicBezTo>
                      <a:pt x="7906" y="27434"/>
                      <a:pt x="8134" y="27577"/>
                      <a:pt x="8390" y="27747"/>
                    </a:cubicBezTo>
                    <a:cubicBezTo>
                      <a:pt x="7821" y="27548"/>
                      <a:pt x="7224" y="27321"/>
                      <a:pt x="6684" y="27036"/>
                    </a:cubicBezTo>
                    <a:cubicBezTo>
                      <a:pt x="5518" y="26468"/>
                      <a:pt x="4466" y="25643"/>
                      <a:pt x="3584" y="24676"/>
                    </a:cubicBezTo>
                    <a:cubicBezTo>
                      <a:pt x="1707" y="22685"/>
                      <a:pt x="939" y="20183"/>
                      <a:pt x="826" y="17538"/>
                    </a:cubicBezTo>
                    <a:cubicBezTo>
                      <a:pt x="882" y="17140"/>
                      <a:pt x="939" y="16714"/>
                      <a:pt x="996" y="16316"/>
                    </a:cubicBezTo>
                    <a:cubicBezTo>
                      <a:pt x="1053" y="16145"/>
                      <a:pt x="1138" y="16003"/>
                      <a:pt x="1224" y="15832"/>
                    </a:cubicBezTo>
                    <a:cubicBezTo>
                      <a:pt x="1252" y="16628"/>
                      <a:pt x="1281" y="17396"/>
                      <a:pt x="1394" y="18164"/>
                    </a:cubicBezTo>
                    <a:lnTo>
                      <a:pt x="1480" y="18164"/>
                    </a:lnTo>
                    <a:cubicBezTo>
                      <a:pt x="1451" y="17681"/>
                      <a:pt x="1423" y="17197"/>
                      <a:pt x="1480" y="16714"/>
                    </a:cubicBezTo>
                    <a:cubicBezTo>
                      <a:pt x="1565" y="16003"/>
                      <a:pt x="1679" y="15292"/>
                      <a:pt x="1736" y="14553"/>
                    </a:cubicBezTo>
                    <a:cubicBezTo>
                      <a:pt x="1792" y="13813"/>
                      <a:pt x="2105" y="13159"/>
                      <a:pt x="2532" y="12562"/>
                    </a:cubicBezTo>
                    <a:cubicBezTo>
                      <a:pt x="2930" y="11993"/>
                      <a:pt x="2930" y="11169"/>
                      <a:pt x="3783" y="10770"/>
                    </a:cubicBezTo>
                    <a:lnTo>
                      <a:pt x="3783" y="10770"/>
                    </a:lnTo>
                    <a:cubicBezTo>
                      <a:pt x="3641" y="11595"/>
                      <a:pt x="3044" y="12164"/>
                      <a:pt x="3186" y="12903"/>
                    </a:cubicBezTo>
                    <a:cubicBezTo>
                      <a:pt x="3499" y="12704"/>
                      <a:pt x="3556" y="12334"/>
                      <a:pt x="3698" y="12050"/>
                    </a:cubicBezTo>
                    <a:cubicBezTo>
                      <a:pt x="4181" y="11083"/>
                      <a:pt x="4693" y="10116"/>
                      <a:pt x="5347" y="9263"/>
                    </a:cubicBezTo>
                    <a:cubicBezTo>
                      <a:pt x="7281" y="6704"/>
                      <a:pt x="9783" y="4856"/>
                      <a:pt x="12541" y="3320"/>
                    </a:cubicBezTo>
                    <a:cubicBezTo>
                      <a:pt x="13878" y="2609"/>
                      <a:pt x="15271" y="2040"/>
                      <a:pt x="16722" y="1642"/>
                    </a:cubicBezTo>
                    <a:cubicBezTo>
                      <a:pt x="17717" y="1535"/>
                      <a:pt x="18721" y="1483"/>
                      <a:pt x="19725" y="1483"/>
                    </a:cubicBezTo>
                    <a:close/>
                    <a:moveTo>
                      <a:pt x="23368" y="0"/>
                    </a:moveTo>
                    <a:cubicBezTo>
                      <a:pt x="22550" y="0"/>
                      <a:pt x="21728" y="37"/>
                      <a:pt x="20902" y="107"/>
                    </a:cubicBezTo>
                    <a:cubicBezTo>
                      <a:pt x="19850" y="192"/>
                      <a:pt x="18769" y="249"/>
                      <a:pt x="17774" y="675"/>
                    </a:cubicBezTo>
                    <a:cubicBezTo>
                      <a:pt x="17873" y="647"/>
                      <a:pt x="17973" y="633"/>
                      <a:pt x="18072" y="633"/>
                    </a:cubicBezTo>
                    <a:cubicBezTo>
                      <a:pt x="18172" y="633"/>
                      <a:pt x="18271" y="647"/>
                      <a:pt x="18371" y="675"/>
                    </a:cubicBezTo>
                    <a:cubicBezTo>
                      <a:pt x="18189" y="857"/>
                      <a:pt x="17971" y="912"/>
                      <a:pt x="17745" y="912"/>
                    </a:cubicBezTo>
                    <a:cubicBezTo>
                      <a:pt x="17689" y="912"/>
                      <a:pt x="17632" y="909"/>
                      <a:pt x="17575" y="903"/>
                    </a:cubicBezTo>
                    <a:lnTo>
                      <a:pt x="17489" y="846"/>
                    </a:lnTo>
                    <a:lnTo>
                      <a:pt x="17546" y="761"/>
                    </a:lnTo>
                    <a:lnTo>
                      <a:pt x="17546" y="761"/>
                    </a:lnTo>
                    <a:cubicBezTo>
                      <a:pt x="16949" y="903"/>
                      <a:pt x="16181" y="590"/>
                      <a:pt x="15840" y="1329"/>
                    </a:cubicBezTo>
                    <a:cubicBezTo>
                      <a:pt x="15300" y="1415"/>
                      <a:pt x="14731" y="1500"/>
                      <a:pt x="14191" y="1642"/>
                    </a:cubicBezTo>
                    <a:cubicBezTo>
                      <a:pt x="14133" y="1629"/>
                      <a:pt x="14077" y="1624"/>
                      <a:pt x="14022" y="1624"/>
                    </a:cubicBezTo>
                    <a:cubicBezTo>
                      <a:pt x="13832" y="1624"/>
                      <a:pt x="13656" y="1690"/>
                      <a:pt x="13480" y="1756"/>
                    </a:cubicBezTo>
                    <a:cubicBezTo>
                      <a:pt x="13423" y="1784"/>
                      <a:pt x="13338" y="1813"/>
                      <a:pt x="13252" y="1841"/>
                    </a:cubicBezTo>
                    <a:cubicBezTo>
                      <a:pt x="12570" y="2012"/>
                      <a:pt x="11916" y="2211"/>
                      <a:pt x="11262" y="2439"/>
                    </a:cubicBezTo>
                    <a:cubicBezTo>
                      <a:pt x="7793" y="3604"/>
                      <a:pt x="4807" y="5652"/>
                      <a:pt x="2901" y="8780"/>
                    </a:cubicBezTo>
                    <a:cubicBezTo>
                      <a:pt x="1451" y="11225"/>
                      <a:pt x="740" y="14154"/>
                      <a:pt x="484" y="17027"/>
                    </a:cubicBezTo>
                    <a:cubicBezTo>
                      <a:pt x="541" y="17140"/>
                      <a:pt x="598" y="17254"/>
                      <a:pt x="655" y="17368"/>
                    </a:cubicBezTo>
                    <a:cubicBezTo>
                      <a:pt x="1" y="19870"/>
                      <a:pt x="1224" y="22600"/>
                      <a:pt x="2702" y="24562"/>
                    </a:cubicBezTo>
                    <a:cubicBezTo>
                      <a:pt x="4437" y="26837"/>
                      <a:pt x="7480" y="28543"/>
                      <a:pt x="10295" y="28998"/>
                    </a:cubicBezTo>
                    <a:cubicBezTo>
                      <a:pt x="10352" y="28998"/>
                      <a:pt x="10409" y="28998"/>
                      <a:pt x="10437" y="28970"/>
                    </a:cubicBezTo>
                    <a:cubicBezTo>
                      <a:pt x="10921" y="29197"/>
                      <a:pt x="11404" y="29425"/>
                      <a:pt x="11916" y="29624"/>
                    </a:cubicBezTo>
                    <a:cubicBezTo>
                      <a:pt x="14051" y="30485"/>
                      <a:pt x="16308" y="30855"/>
                      <a:pt x="18577" y="30855"/>
                    </a:cubicBezTo>
                    <a:cubicBezTo>
                      <a:pt x="21930" y="30855"/>
                      <a:pt x="25312" y="30049"/>
                      <a:pt x="28381" y="28828"/>
                    </a:cubicBezTo>
                    <a:cubicBezTo>
                      <a:pt x="32191" y="27321"/>
                      <a:pt x="36059" y="24733"/>
                      <a:pt x="38504" y="21320"/>
                    </a:cubicBezTo>
                    <a:lnTo>
                      <a:pt x="38646" y="21207"/>
                    </a:lnTo>
                    <a:lnTo>
                      <a:pt x="38646" y="21207"/>
                    </a:lnTo>
                    <a:cubicBezTo>
                      <a:pt x="38561" y="21690"/>
                      <a:pt x="38333" y="22003"/>
                      <a:pt x="38049" y="22287"/>
                    </a:cubicBezTo>
                    <a:cubicBezTo>
                      <a:pt x="37623" y="22742"/>
                      <a:pt x="37253" y="23169"/>
                      <a:pt x="36855" y="23624"/>
                    </a:cubicBezTo>
                    <a:cubicBezTo>
                      <a:pt x="37566" y="23055"/>
                      <a:pt x="38277" y="22458"/>
                      <a:pt x="38817" y="21690"/>
                    </a:cubicBezTo>
                    <a:cubicBezTo>
                      <a:pt x="39812" y="20240"/>
                      <a:pt x="40637" y="18704"/>
                      <a:pt x="41433" y="17140"/>
                    </a:cubicBezTo>
                    <a:cubicBezTo>
                      <a:pt x="41518" y="16998"/>
                      <a:pt x="41518" y="16771"/>
                      <a:pt x="41774" y="16771"/>
                    </a:cubicBezTo>
                    <a:cubicBezTo>
                      <a:pt x="41973" y="17112"/>
                      <a:pt x="41888" y="17453"/>
                      <a:pt x="41860" y="17794"/>
                    </a:cubicBezTo>
                    <a:cubicBezTo>
                      <a:pt x="41860" y="18164"/>
                      <a:pt x="41860" y="18562"/>
                      <a:pt x="41746" y="18932"/>
                    </a:cubicBezTo>
                    <a:cubicBezTo>
                      <a:pt x="41632" y="19216"/>
                      <a:pt x="41575" y="19529"/>
                      <a:pt x="41490" y="19813"/>
                    </a:cubicBezTo>
                    <a:cubicBezTo>
                      <a:pt x="41575" y="19813"/>
                      <a:pt x="41632" y="19842"/>
                      <a:pt x="41689" y="19842"/>
                    </a:cubicBezTo>
                    <a:cubicBezTo>
                      <a:pt x="42059" y="18960"/>
                      <a:pt x="42315" y="18050"/>
                      <a:pt x="42144" y="17083"/>
                    </a:cubicBezTo>
                    <a:cubicBezTo>
                      <a:pt x="41945" y="16088"/>
                      <a:pt x="41945" y="15064"/>
                      <a:pt x="42002" y="14041"/>
                    </a:cubicBezTo>
                    <a:cubicBezTo>
                      <a:pt x="42087" y="12818"/>
                      <a:pt x="41803" y="11652"/>
                      <a:pt x="41319" y="10515"/>
                    </a:cubicBezTo>
                    <a:cubicBezTo>
                      <a:pt x="40893" y="9491"/>
                      <a:pt x="40352" y="8552"/>
                      <a:pt x="39698" y="7642"/>
                    </a:cubicBezTo>
                    <a:cubicBezTo>
                      <a:pt x="37878" y="5055"/>
                      <a:pt x="35518" y="3093"/>
                      <a:pt x="32646" y="1841"/>
                    </a:cubicBezTo>
                    <a:cubicBezTo>
                      <a:pt x="29660" y="552"/>
                      <a:pt x="26549" y="0"/>
                      <a:pt x="23368" y="0"/>
                    </a:cubicBezTo>
                    <a:close/>
                  </a:path>
                </a:pathLst>
              </a:custGeom>
              <a:solidFill>
                <a:srgbClr val="5BCAC4"/>
              </a:solidFill>
              <a:ln w="9525" cap="flat" cmpd="sng">
                <a:solidFill>
                  <a:srgbClr val="5BCAC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253814-1CB5-4249-88E2-54904AD2496A}"/>
              </a:ext>
            </a:extLst>
          </p:cNvPr>
          <p:cNvGrpSpPr/>
          <p:nvPr/>
        </p:nvGrpSpPr>
        <p:grpSpPr>
          <a:xfrm>
            <a:off x="3057293" y="503203"/>
            <a:ext cx="3029400" cy="900582"/>
            <a:chOff x="1482199" y="361336"/>
            <a:chExt cx="6179588" cy="715382"/>
          </a:xfrm>
        </p:grpSpPr>
        <p:sp>
          <p:nvSpPr>
            <p:cNvPr id="71" name="Title 1">
              <a:extLst>
                <a:ext uri="{FF2B5EF4-FFF2-40B4-BE49-F238E27FC236}">
                  <a16:creationId xmlns:a16="http://schemas.microsoft.com/office/drawing/2014/main" id="{9BB3C74D-DA39-48FD-8526-9048B3A9122A}"/>
                </a:ext>
              </a:extLst>
            </p:cNvPr>
            <p:cNvSpPr txBox="1">
              <a:spLocks/>
            </p:cNvSpPr>
            <p:nvPr/>
          </p:nvSpPr>
          <p:spPr>
            <a:xfrm>
              <a:off x="1607149" y="361336"/>
              <a:ext cx="5929702" cy="700548"/>
            </a:xfrm>
            <a:prstGeom prst="rect">
              <a:avLst/>
            </a:prstGeom>
            <a:noFill/>
            <a:ln>
              <a:solidFill>
                <a:srgbClr val="40DAD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2000" dirty="0"/>
                <a:t>Content Management </a:t>
              </a:r>
              <a:br>
                <a:rPr lang="en-US" sz="2000" dirty="0"/>
              </a:br>
              <a:r>
                <a:rPr lang="en-US" sz="2000" dirty="0"/>
                <a:t>System Types</a:t>
              </a:r>
            </a:p>
          </p:txBody>
        </p:sp>
        <p:grpSp>
          <p:nvGrpSpPr>
            <p:cNvPr id="72" name="Google Shape;133;p17">
              <a:extLst>
                <a:ext uri="{FF2B5EF4-FFF2-40B4-BE49-F238E27FC236}">
                  <a16:creationId xmlns:a16="http://schemas.microsoft.com/office/drawing/2014/main" id="{BA8217E5-4CAA-4CD1-9F24-5CFDF3BA62EC}"/>
                </a:ext>
              </a:extLst>
            </p:cNvPr>
            <p:cNvGrpSpPr/>
            <p:nvPr/>
          </p:nvGrpSpPr>
          <p:grpSpPr>
            <a:xfrm>
              <a:off x="1482199" y="361336"/>
              <a:ext cx="6179588" cy="715382"/>
              <a:chOff x="1464251" y="2166425"/>
              <a:chExt cx="2008199" cy="715382"/>
            </a:xfrm>
          </p:grpSpPr>
          <p:sp>
            <p:nvSpPr>
              <p:cNvPr id="73" name="Google Shape;134;p17">
                <a:extLst>
                  <a:ext uri="{FF2B5EF4-FFF2-40B4-BE49-F238E27FC236}">
                    <a16:creationId xmlns:a16="http://schemas.microsoft.com/office/drawing/2014/main" id="{382A0765-EE0D-45BF-A7BD-5327703B6C93}"/>
                  </a:ext>
                </a:extLst>
              </p:cNvPr>
              <p:cNvSpPr/>
              <p:nvPr/>
            </p:nvSpPr>
            <p:spPr>
              <a:xfrm rot="5400000">
                <a:off x="1152547" y="2478129"/>
                <a:ext cx="664007" cy="40599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solidFill>
                <a:srgbClr val="B13053"/>
              </a:solidFill>
              <a:ln w="19050" cap="flat" cmpd="sng">
                <a:solidFill>
                  <a:srgbClr val="40DAD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5;p17">
                <a:extLst>
                  <a:ext uri="{FF2B5EF4-FFF2-40B4-BE49-F238E27FC236}">
                    <a16:creationId xmlns:a16="http://schemas.microsoft.com/office/drawing/2014/main" id="{923D2E8C-B128-4327-8DC5-FD0CEC9F5EF9}"/>
                  </a:ext>
                </a:extLst>
              </p:cNvPr>
              <p:cNvSpPr/>
              <p:nvPr/>
            </p:nvSpPr>
            <p:spPr>
              <a:xfrm>
                <a:off x="1504850" y="2166425"/>
                <a:ext cx="1927003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6153" h="2727" extrusionOk="0">
                    <a:moveTo>
                      <a:pt x="20167" y="1"/>
                    </a:moveTo>
                    <a:cubicBezTo>
                      <a:pt x="14533" y="1"/>
                      <a:pt x="8899" y="147"/>
                      <a:pt x="3265" y="147"/>
                    </a:cubicBezTo>
                    <a:cubicBezTo>
                      <a:pt x="2243" y="147"/>
                      <a:pt x="1221" y="142"/>
                      <a:pt x="199" y="131"/>
                    </a:cubicBezTo>
                    <a:cubicBezTo>
                      <a:pt x="0" y="131"/>
                      <a:pt x="0" y="443"/>
                      <a:pt x="199" y="443"/>
                    </a:cubicBezTo>
                    <a:cubicBezTo>
                      <a:pt x="7735" y="898"/>
                      <a:pt x="15271" y="728"/>
                      <a:pt x="22807" y="813"/>
                    </a:cubicBezTo>
                    <a:cubicBezTo>
                      <a:pt x="26532" y="841"/>
                      <a:pt x="30257" y="955"/>
                      <a:pt x="33954" y="1240"/>
                    </a:cubicBezTo>
                    <a:cubicBezTo>
                      <a:pt x="37850" y="1524"/>
                      <a:pt x="41688" y="2178"/>
                      <a:pt x="45556" y="2718"/>
                    </a:cubicBezTo>
                    <a:cubicBezTo>
                      <a:pt x="45583" y="2724"/>
                      <a:pt x="45609" y="2726"/>
                      <a:pt x="45634" y="2726"/>
                    </a:cubicBezTo>
                    <a:cubicBezTo>
                      <a:pt x="46005" y="2726"/>
                      <a:pt x="46153" y="2171"/>
                      <a:pt x="45726" y="2064"/>
                    </a:cubicBezTo>
                    <a:cubicBezTo>
                      <a:pt x="42200" y="1126"/>
                      <a:pt x="38447" y="813"/>
                      <a:pt x="34835" y="500"/>
                    </a:cubicBezTo>
                    <a:cubicBezTo>
                      <a:pt x="30968" y="187"/>
                      <a:pt x="27100" y="74"/>
                      <a:pt x="23233" y="17"/>
                    </a:cubicBezTo>
                    <a:cubicBezTo>
                      <a:pt x="22211" y="5"/>
                      <a:pt x="21189" y="1"/>
                      <a:pt x="20167" y="1"/>
                    </a:cubicBezTo>
                    <a:close/>
                  </a:path>
                </a:pathLst>
              </a:custGeom>
              <a:solidFill>
                <a:srgbClr val="B13053"/>
              </a:solidFill>
              <a:ln w="19050" cap="flat" cmpd="sng">
                <a:solidFill>
                  <a:srgbClr val="40DAD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6;p17">
                <a:extLst>
                  <a:ext uri="{FF2B5EF4-FFF2-40B4-BE49-F238E27FC236}">
                    <a16:creationId xmlns:a16="http://schemas.microsoft.com/office/drawing/2014/main" id="{817DB336-1B7A-4472-AD9E-B389E5AFD511}"/>
                  </a:ext>
                </a:extLst>
              </p:cNvPr>
              <p:cNvSpPr/>
              <p:nvPr/>
            </p:nvSpPr>
            <p:spPr>
              <a:xfrm rot="10800000">
                <a:off x="1504850" y="2813625"/>
                <a:ext cx="1927003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6153" h="2727" extrusionOk="0">
                    <a:moveTo>
                      <a:pt x="20167" y="1"/>
                    </a:moveTo>
                    <a:cubicBezTo>
                      <a:pt x="14533" y="1"/>
                      <a:pt x="8899" y="147"/>
                      <a:pt x="3265" y="147"/>
                    </a:cubicBezTo>
                    <a:cubicBezTo>
                      <a:pt x="2243" y="147"/>
                      <a:pt x="1221" y="142"/>
                      <a:pt x="199" y="131"/>
                    </a:cubicBezTo>
                    <a:cubicBezTo>
                      <a:pt x="0" y="131"/>
                      <a:pt x="0" y="443"/>
                      <a:pt x="199" y="443"/>
                    </a:cubicBezTo>
                    <a:cubicBezTo>
                      <a:pt x="7735" y="898"/>
                      <a:pt x="15271" y="728"/>
                      <a:pt x="22807" y="813"/>
                    </a:cubicBezTo>
                    <a:cubicBezTo>
                      <a:pt x="26532" y="841"/>
                      <a:pt x="30257" y="955"/>
                      <a:pt x="33954" y="1240"/>
                    </a:cubicBezTo>
                    <a:cubicBezTo>
                      <a:pt x="37850" y="1524"/>
                      <a:pt x="41688" y="2178"/>
                      <a:pt x="45556" y="2718"/>
                    </a:cubicBezTo>
                    <a:cubicBezTo>
                      <a:pt x="45583" y="2724"/>
                      <a:pt x="45609" y="2726"/>
                      <a:pt x="45634" y="2726"/>
                    </a:cubicBezTo>
                    <a:cubicBezTo>
                      <a:pt x="46005" y="2726"/>
                      <a:pt x="46153" y="2171"/>
                      <a:pt x="45726" y="2064"/>
                    </a:cubicBezTo>
                    <a:cubicBezTo>
                      <a:pt x="42200" y="1126"/>
                      <a:pt x="38447" y="813"/>
                      <a:pt x="34835" y="500"/>
                    </a:cubicBezTo>
                    <a:cubicBezTo>
                      <a:pt x="30968" y="187"/>
                      <a:pt x="27100" y="74"/>
                      <a:pt x="23233" y="17"/>
                    </a:cubicBezTo>
                    <a:cubicBezTo>
                      <a:pt x="22211" y="5"/>
                      <a:pt x="21189" y="1"/>
                      <a:pt x="20167" y="1"/>
                    </a:cubicBezTo>
                    <a:close/>
                  </a:path>
                </a:pathLst>
              </a:custGeom>
              <a:solidFill>
                <a:srgbClr val="B13053"/>
              </a:solidFill>
              <a:ln w="19050" cap="flat" cmpd="sng">
                <a:solidFill>
                  <a:srgbClr val="40DAD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7;p17">
                <a:extLst>
                  <a:ext uri="{FF2B5EF4-FFF2-40B4-BE49-F238E27FC236}">
                    <a16:creationId xmlns:a16="http://schemas.microsoft.com/office/drawing/2014/main" id="{457A8686-D351-4FD6-824A-04C84835A5CC}"/>
                  </a:ext>
                </a:extLst>
              </p:cNvPr>
              <p:cNvSpPr/>
              <p:nvPr/>
            </p:nvSpPr>
            <p:spPr>
              <a:xfrm rot="-5400000">
                <a:off x="3120147" y="2529504"/>
                <a:ext cx="664007" cy="40599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solidFill>
                <a:srgbClr val="B13053"/>
              </a:solidFill>
              <a:ln w="19050" cap="flat" cmpd="sng">
                <a:solidFill>
                  <a:srgbClr val="40DAD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148;p17">
            <a:extLst>
              <a:ext uri="{FF2B5EF4-FFF2-40B4-BE49-F238E27FC236}">
                <a16:creationId xmlns:a16="http://schemas.microsoft.com/office/drawing/2014/main" id="{BA2C6D18-6B45-40AF-A4D6-D81F60DE42B1}"/>
              </a:ext>
            </a:extLst>
          </p:cNvPr>
          <p:cNvSpPr/>
          <p:nvPr/>
        </p:nvSpPr>
        <p:spPr>
          <a:xfrm rot="1798467">
            <a:off x="5405272" y="1665550"/>
            <a:ext cx="1044031" cy="419649"/>
          </a:xfrm>
          <a:custGeom>
            <a:avLst/>
            <a:gdLst/>
            <a:ahLst/>
            <a:cxnLst/>
            <a:rect l="l" t="t" r="r" b="b"/>
            <a:pathLst>
              <a:path w="37946" h="20023" extrusionOk="0">
                <a:moveTo>
                  <a:pt x="4186" y="2799"/>
                </a:moveTo>
                <a:cubicBezTo>
                  <a:pt x="11003" y="5681"/>
                  <a:pt x="18246" y="7461"/>
                  <a:pt x="25665" y="8012"/>
                </a:cubicBezTo>
                <a:cubicBezTo>
                  <a:pt x="25677" y="8013"/>
                  <a:pt x="25690" y="8013"/>
                  <a:pt x="25703" y="8013"/>
                </a:cubicBezTo>
                <a:cubicBezTo>
                  <a:pt x="26264" y="8013"/>
                  <a:pt x="26767" y="7474"/>
                  <a:pt x="26742" y="6934"/>
                </a:cubicBezTo>
                <a:cubicBezTo>
                  <a:pt x="26692" y="5731"/>
                  <a:pt x="26667" y="4528"/>
                  <a:pt x="26617" y="3325"/>
                </a:cubicBezTo>
                <a:lnTo>
                  <a:pt x="26617" y="3325"/>
                </a:lnTo>
                <a:cubicBezTo>
                  <a:pt x="28973" y="4854"/>
                  <a:pt x="31454" y="6132"/>
                  <a:pt x="34111" y="7110"/>
                </a:cubicBezTo>
                <a:cubicBezTo>
                  <a:pt x="30778" y="9967"/>
                  <a:pt x="27745" y="13225"/>
                  <a:pt x="25239" y="16834"/>
                </a:cubicBezTo>
                <a:cubicBezTo>
                  <a:pt x="24988" y="15305"/>
                  <a:pt x="24888" y="13751"/>
                  <a:pt x="24913" y="12198"/>
                </a:cubicBezTo>
                <a:cubicBezTo>
                  <a:pt x="24913" y="11797"/>
                  <a:pt x="24562" y="11421"/>
                  <a:pt x="24161" y="11421"/>
                </a:cubicBezTo>
                <a:cubicBezTo>
                  <a:pt x="23788" y="11426"/>
                  <a:pt x="23416" y="11428"/>
                  <a:pt x="23044" y="11428"/>
                </a:cubicBezTo>
                <a:cubicBezTo>
                  <a:pt x="16181" y="11428"/>
                  <a:pt x="9390" y="10555"/>
                  <a:pt x="2757" y="8914"/>
                </a:cubicBezTo>
                <a:cubicBezTo>
                  <a:pt x="4462" y="8413"/>
                  <a:pt x="6191" y="7962"/>
                  <a:pt x="7945" y="7636"/>
                </a:cubicBezTo>
                <a:cubicBezTo>
                  <a:pt x="8647" y="7511"/>
                  <a:pt x="8597" y="6609"/>
                  <a:pt x="8121" y="6258"/>
                </a:cubicBezTo>
                <a:cubicBezTo>
                  <a:pt x="6692" y="5255"/>
                  <a:pt x="5364" y="4077"/>
                  <a:pt x="4186" y="2799"/>
                </a:cubicBezTo>
                <a:close/>
                <a:moveTo>
                  <a:pt x="1623" y="1"/>
                </a:moveTo>
                <a:cubicBezTo>
                  <a:pt x="1040" y="1"/>
                  <a:pt x="417" y="538"/>
                  <a:pt x="878" y="1145"/>
                </a:cubicBezTo>
                <a:cubicBezTo>
                  <a:pt x="2381" y="3150"/>
                  <a:pt x="4036" y="4929"/>
                  <a:pt x="5965" y="6483"/>
                </a:cubicBezTo>
                <a:cubicBezTo>
                  <a:pt x="4186" y="6834"/>
                  <a:pt x="2381" y="7235"/>
                  <a:pt x="627" y="7761"/>
                </a:cubicBezTo>
                <a:cubicBezTo>
                  <a:pt x="176" y="7912"/>
                  <a:pt x="0" y="8338"/>
                  <a:pt x="76" y="8714"/>
                </a:cubicBezTo>
                <a:cubicBezTo>
                  <a:pt x="26" y="8914"/>
                  <a:pt x="101" y="9165"/>
                  <a:pt x="351" y="9265"/>
                </a:cubicBezTo>
                <a:cubicBezTo>
                  <a:pt x="482" y="9374"/>
                  <a:pt x="632" y="9445"/>
                  <a:pt x="818" y="9445"/>
                </a:cubicBezTo>
                <a:cubicBezTo>
                  <a:pt x="845" y="9445"/>
                  <a:pt x="874" y="9444"/>
                  <a:pt x="903" y="9441"/>
                </a:cubicBezTo>
                <a:cubicBezTo>
                  <a:pt x="8196" y="11772"/>
                  <a:pt x="15715" y="12899"/>
                  <a:pt x="23384" y="12949"/>
                </a:cubicBezTo>
                <a:cubicBezTo>
                  <a:pt x="23359" y="15105"/>
                  <a:pt x="23534" y="17260"/>
                  <a:pt x="23910" y="19391"/>
                </a:cubicBezTo>
                <a:cubicBezTo>
                  <a:pt x="23977" y="19831"/>
                  <a:pt x="24320" y="20022"/>
                  <a:pt x="24688" y="20022"/>
                </a:cubicBezTo>
                <a:cubicBezTo>
                  <a:pt x="25011" y="20022"/>
                  <a:pt x="25352" y="19874"/>
                  <a:pt x="25539" y="19616"/>
                </a:cubicBezTo>
                <a:cubicBezTo>
                  <a:pt x="28773" y="15005"/>
                  <a:pt x="32532" y="10995"/>
                  <a:pt x="37118" y="7686"/>
                </a:cubicBezTo>
                <a:cubicBezTo>
                  <a:pt x="37946" y="7085"/>
                  <a:pt x="37870" y="5832"/>
                  <a:pt x="36818" y="5506"/>
                </a:cubicBezTo>
                <a:cubicBezTo>
                  <a:pt x="33008" y="4278"/>
                  <a:pt x="29349" y="2523"/>
                  <a:pt x="26016" y="268"/>
                </a:cubicBezTo>
                <a:cubicBezTo>
                  <a:pt x="25855" y="161"/>
                  <a:pt x="25678" y="113"/>
                  <a:pt x="25501" y="113"/>
                </a:cubicBezTo>
                <a:cubicBezTo>
                  <a:pt x="24932" y="113"/>
                  <a:pt x="24367" y="608"/>
                  <a:pt x="24387" y="1220"/>
                </a:cubicBezTo>
                <a:cubicBezTo>
                  <a:pt x="24437" y="2724"/>
                  <a:pt x="24512" y="4253"/>
                  <a:pt x="24562" y="5756"/>
                </a:cubicBezTo>
                <a:cubicBezTo>
                  <a:pt x="16742" y="5030"/>
                  <a:pt x="9173" y="3125"/>
                  <a:pt x="1955" y="67"/>
                </a:cubicBezTo>
                <a:cubicBezTo>
                  <a:pt x="1852" y="22"/>
                  <a:pt x="1739" y="1"/>
                  <a:pt x="1623" y="1"/>
                </a:cubicBezTo>
                <a:close/>
              </a:path>
            </a:pathLst>
          </a:custGeom>
          <a:solidFill>
            <a:srgbClr val="40DADA"/>
          </a:solidFill>
          <a:ln>
            <a:solidFill>
              <a:srgbClr val="40DAD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4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201307" y="-37694"/>
            <a:ext cx="3710496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3600"/>
              <a:buFont typeface="Fira Sans Extra Condensed Medium"/>
              <a:buNone/>
              <a:defRPr sz="4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1pPr>
            <a:lvl2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highlight>
                  <a:srgbClr val="63CDC7"/>
                </a:highlight>
              </a:rPr>
              <a:t>Project Blueprint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158ABB-DA39-4944-88F8-3CE5C7227530}"/>
              </a:ext>
            </a:extLst>
          </p:cNvPr>
          <p:cNvGrpSpPr/>
          <p:nvPr/>
        </p:nvGrpSpPr>
        <p:grpSpPr>
          <a:xfrm>
            <a:off x="801816" y="1399432"/>
            <a:ext cx="1658087" cy="1221781"/>
            <a:chOff x="739860" y="2410652"/>
            <a:chExt cx="1954451" cy="1440160"/>
          </a:xfrm>
        </p:grpSpPr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E07B5C82-3298-48EA-9658-37A11AFADD7F}"/>
                </a:ext>
              </a:extLst>
            </p:cNvPr>
            <p:cNvSpPr/>
            <p:nvPr/>
          </p:nvSpPr>
          <p:spPr>
            <a:xfrm rot="189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63CD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60DB02-17E8-419A-93E8-0EBCEEC96DE7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7B540C-6B32-48C6-9F8F-F2D2E2F3594B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63CDC7"/>
              </a:solidFill>
              <a:ln>
                <a:solidFill>
                  <a:srgbClr val="63CD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731B91-BF82-4547-9A0F-D6A71E1EF631}"/>
                  </a:ext>
                </a:extLst>
              </p:cNvPr>
              <p:cNvSpPr txBox="1"/>
              <p:nvPr/>
            </p:nvSpPr>
            <p:spPr>
              <a:xfrm>
                <a:off x="678361" y="2546373"/>
                <a:ext cx="421990" cy="32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1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1FC861-A1EE-488A-8ACF-BC3AE304B1BA}"/>
              </a:ext>
            </a:extLst>
          </p:cNvPr>
          <p:cNvGrpSpPr/>
          <p:nvPr/>
        </p:nvGrpSpPr>
        <p:grpSpPr>
          <a:xfrm>
            <a:off x="803445" y="3319079"/>
            <a:ext cx="1658087" cy="1221781"/>
            <a:chOff x="2046240" y="3706797"/>
            <a:chExt cx="1954451" cy="144016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0F0664A-9500-4DF2-8BCF-82383217BC1F}"/>
                </a:ext>
              </a:extLst>
            </p:cNvPr>
            <p:cNvSpPr/>
            <p:nvPr/>
          </p:nvSpPr>
          <p:spPr>
            <a:xfrm rot="18900000">
              <a:off x="2560531" y="370679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63CD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F04F0A-9E57-4E8D-A9FB-BE4E52A2C91E}"/>
                </a:ext>
              </a:extLst>
            </p:cNvPr>
            <p:cNvGrpSpPr/>
            <p:nvPr/>
          </p:nvGrpSpPr>
          <p:grpSpPr>
            <a:xfrm>
              <a:off x="2046240" y="4210853"/>
              <a:ext cx="432048" cy="432048"/>
              <a:chOff x="673332" y="2503130"/>
              <a:chExt cx="432048" cy="43204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656D72-7841-46EA-AE21-5E2646B66DB0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63CDC7"/>
              </a:solidFill>
              <a:ln>
                <a:solidFill>
                  <a:srgbClr val="63CD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122EA0-41D2-4C5B-9956-9DC7085BAA1C}"/>
                  </a:ext>
                </a:extLst>
              </p:cNvPr>
              <p:cNvSpPr txBox="1"/>
              <p:nvPr/>
            </p:nvSpPr>
            <p:spPr>
              <a:xfrm>
                <a:off x="678361" y="2546373"/>
                <a:ext cx="421990" cy="32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1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52C870-B579-48B1-BE21-0F6820E43B40}"/>
              </a:ext>
            </a:extLst>
          </p:cNvPr>
          <p:cNvGrpSpPr/>
          <p:nvPr/>
        </p:nvGrpSpPr>
        <p:grpSpPr>
          <a:xfrm>
            <a:off x="2096109" y="2328593"/>
            <a:ext cx="1658087" cy="1221781"/>
            <a:chOff x="3352620" y="2401127"/>
            <a:chExt cx="1954451" cy="1440160"/>
          </a:xfrm>
        </p:grpSpPr>
        <p:sp>
          <p:nvSpPr>
            <p:cNvPr id="15" name="Rounded Rectangle 13">
              <a:extLst>
                <a:ext uri="{FF2B5EF4-FFF2-40B4-BE49-F238E27FC236}">
                  <a16:creationId xmlns:a16="http://schemas.microsoft.com/office/drawing/2014/main" id="{E2B9A178-7560-4B56-A002-284CDCA10529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63CD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6B2A86-F079-480B-8FD4-59AA895E0D53}"/>
                </a:ext>
              </a:extLst>
            </p:cNvPr>
            <p:cNvGrpSpPr/>
            <p:nvPr/>
          </p:nvGrpSpPr>
          <p:grpSpPr>
            <a:xfrm>
              <a:off x="3352620" y="2905183"/>
              <a:ext cx="432048" cy="432048"/>
              <a:chOff x="673332" y="2503130"/>
              <a:chExt cx="432048" cy="4320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88DA18-B787-4B29-B452-B003BFB35287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63CDC7"/>
              </a:solidFill>
              <a:ln>
                <a:solidFill>
                  <a:srgbClr val="63CD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718CBF-AE44-4223-9A69-DE786EC3153F}"/>
                  </a:ext>
                </a:extLst>
              </p:cNvPr>
              <p:cNvSpPr txBox="1"/>
              <p:nvPr/>
            </p:nvSpPr>
            <p:spPr>
              <a:xfrm>
                <a:off x="678361" y="2546373"/>
                <a:ext cx="421990" cy="32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1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9FAD-1B42-4453-B5F5-9E6528AFB11C}"/>
              </a:ext>
            </a:extLst>
          </p:cNvPr>
          <p:cNvGrpSpPr/>
          <p:nvPr/>
        </p:nvGrpSpPr>
        <p:grpSpPr>
          <a:xfrm>
            <a:off x="4960054" y="2326704"/>
            <a:ext cx="1658089" cy="1221781"/>
            <a:chOff x="4660581" y="3691536"/>
            <a:chExt cx="1954454" cy="1440161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8F6A81EF-E4C5-44DF-8D0F-BBEFD505C7CF}"/>
                </a:ext>
              </a:extLst>
            </p:cNvPr>
            <p:cNvSpPr/>
            <p:nvPr/>
          </p:nvSpPr>
          <p:spPr>
            <a:xfrm rot="18900000">
              <a:off x="5174874" y="3691536"/>
              <a:ext cx="1440161" cy="1440161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0E394-C935-4441-AA02-906831D22995}"/>
                </a:ext>
              </a:extLst>
            </p:cNvPr>
            <p:cNvGrpSpPr/>
            <p:nvPr/>
          </p:nvGrpSpPr>
          <p:grpSpPr>
            <a:xfrm>
              <a:off x="4660581" y="4195588"/>
              <a:ext cx="432048" cy="432048"/>
              <a:chOff x="673332" y="2503130"/>
              <a:chExt cx="432048" cy="432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98F527-EFEA-4D14-BCED-BA808A192ED7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rect">
                <a:avLst/>
              </a:prstGeom>
              <a:solidFill>
                <a:srgbClr val="FFD966"/>
              </a:solidFill>
              <a:ln>
                <a:solidFill>
                  <a:srgbClr val="FFD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82C40B-B46B-46A0-B2E4-0B2B989A427F}"/>
                  </a:ext>
                </a:extLst>
              </p:cNvPr>
              <p:cNvSpPr txBox="1"/>
              <p:nvPr/>
            </p:nvSpPr>
            <p:spPr>
              <a:xfrm>
                <a:off x="678361" y="2546373"/>
                <a:ext cx="421990" cy="32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06</a:t>
                </a:r>
                <a:endParaRPr lang="ko-KR" altLang="en-US" sz="1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91A722-4D9C-4450-8211-7E074B4AD099}"/>
              </a:ext>
            </a:extLst>
          </p:cNvPr>
          <p:cNvSpPr txBox="1"/>
          <p:nvPr/>
        </p:nvSpPr>
        <p:spPr>
          <a:xfrm>
            <a:off x="1284699" y="3953475"/>
            <a:ext cx="112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Permissions Control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698D88-DF99-4625-9535-15A89709FB20}"/>
              </a:ext>
            </a:extLst>
          </p:cNvPr>
          <p:cNvSpPr txBox="1"/>
          <p:nvPr/>
        </p:nvSpPr>
        <p:spPr>
          <a:xfrm>
            <a:off x="5475997" y="2910306"/>
            <a:ext cx="112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Key Phrase Extraction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436E54-AA67-4E55-955E-5C1A7A5F505B}"/>
              </a:ext>
            </a:extLst>
          </p:cNvPr>
          <p:cNvSpPr txBox="1"/>
          <p:nvPr/>
        </p:nvSpPr>
        <p:spPr>
          <a:xfrm>
            <a:off x="2570851" y="3079921"/>
            <a:ext cx="1121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Search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E5957F-451E-4334-8D4B-AD76F5B4B229}"/>
              </a:ext>
            </a:extLst>
          </p:cNvPr>
          <p:cNvSpPr txBox="1"/>
          <p:nvPr/>
        </p:nvSpPr>
        <p:spPr>
          <a:xfrm>
            <a:off x="1195578" y="1895763"/>
            <a:ext cx="128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Management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B84C03-A50F-4F97-AF10-B6C29AEA690F}"/>
              </a:ext>
            </a:extLst>
          </p:cNvPr>
          <p:cNvGrpSpPr/>
          <p:nvPr/>
        </p:nvGrpSpPr>
        <p:grpSpPr>
          <a:xfrm>
            <a:off x="3421403" y="3319078"/>
            <a:ext cx="1663572" cy="1221781"/>
            <a:chOff x="6400951" y="1391348"/>
            <a:chExt cx="1663572" cy="12217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C8DD0C8-492C-4817-BBA6-17D0CD7540BE}"/>
                </a:ext>
              </a:extLst>
            </p:cNvPr>
            <p:cNvGrpSpPr/>
            <p:nvPr/>
          </p:nvGrpSpPr>
          <p:grpSpPr>
            <a:xfrm>
              <a:off x="6400951" y="1391348"/>
              <a:ext cx="1658085" cy="1221781"/>
              <a:chOff x="5919682" y="2391602"/>
              <a:chExt cx="1954449" cy="1440160"/>
            </a:xfrm>
          </p:grpSpPr>
          <p:sp>
            <p:nvSpPr>
              <p:cNvPr id="51" name="Rounded Rectangle 21">
                <a:extLst>
                  <a:ext uri="{FF2B5EF4-FFF2-40B4-BE49-F238E27FC236}">
                    <a16:creationId xmlns:a16="http://schemas.microsoft.com/office/drawing/2014/main" id="{44AB76C8-1C92-4D27-B136-65A4BB27FADB}"/>
                  </a:ext>
                </a:extLst>
              </p:cNvPr>
              <p:cNvSpPr/>
              <p:nvPr/>
            </p:nvSpPr>
            <p:spPr>
              <a:xfrm rot="18900000">
                <a:off x="6433971" y="239160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rgbClr val="FFD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E648914-5B99-4697-A972-0055A5B6187E}"/>
                  </a:ext>
                </a:extLst>
              </p:cNvPr>
              <p:cNvGrpSpPr/>
              <p:nvPr/>
            </p:nvGrpSpPr>
            <p:grpSpPr>
              <a:xfrm>
                <a:off x="5919682" y="2895658"/>
                <a:ext cx="432048" cy="432048"/>
                <a:chOff x="673332" y="2503130"/>
                <a:chExt cx="432048" cy="43204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A8F3E34-B1EB-4F9F-8E02-50787552E95D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rgbClr val="FFD966"/>
                </a:solidFill>
                <a:ln>
                  <a:solidFill>
                    <a:srgbClr val="FFD9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25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C8A8266-911D-4F09-BD97-370A9DA00805}"/>
                    </a:ext>
                  </a:extLst>
                </p:cNvPr>
                <p:cNvSpPr txBox="1"/>
                <p:nvPr/>
              </p:nvSpPr>
              <p:spPr>
                <a:xfrm>
                  <a:off x="678361" y="2546373"/>
                  <a:ext cx="421990" cy="32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05</a:t>
                  </a:r>
                  <a:endParaRPr lang="ko-KR" altLang="en-US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19BBFA-27B8-4DAF-8A7E-DF42AEF4C219}"/>
                </a:ext>
              </a:extLst>
            </p:cNvPr>
            <p:cNvSpPr txBox="1"/>
            <p:nvPr/>
          </p:nvSpPr>
          <p:spPr>
            <a:xfrm>
              <a:off x="6943502" y="1967556"/>
              <a:ext cx="112102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Face Recognition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ACFBE6-BE85-4840-B7AF-38C42BBFC557}"/>
              </a:ext>
            </a:extLst>
          </p:cNvPr>
          <p:cNvGrpSpPr/>
          <p:nvPr/>
        </p:nvGrpSpPr>
        <p:grpSpPr>
          <a:xfrm>
            <a:off x="3564870" y="1389211"/>
            <a:ext cx="1658087" cy="1221781"/>
            <a:chOff x="6401089" y="3333757"/>
            <a:chExt cx="1658087" cy="122178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76187C-93C6-4ACF-8729-5D652B53F9EA}"/>
                </a:ext>
              </a:extLst>
            </p:cNvPr>
            <p:cNvGrpSpPr/>
            <p:nvPr/>
          </p:nvGrpSpPr>
          <p:grpSpPr>
            <a:xfrm>
              <a:off x="6401089" y="3333757"/>
              <a:ext cx="1658087" cy="1221781"/>
              <a:chOff x="5919682" y="2391602"/>
              <a:chExt cx="1954451" cy="1440160"/>
            </a:xfrm>
          </p:grpSpPr>
          <p:sp>
            <p:nvSpPr>
              <p:cNvPr id="46" name="Rounded Rectangle 21">
                <a:extLst>
                  <a:ext uri="{FF2B5EF4-FFF2-40B4-BE49-F238E27FC236}">
                    <a16:creationId xmlns:a16="http://schemas.microsoft.com/office/drawing/2014/main" id="{8A8EC1A5-A03A-4026-A8A0-92D91B275E34}"/>
                  </a:ext>
                </a:extLst>
              </p:cNvPr>
              <p:cNvSpPr/>
              <p:nvPr/>
            </p:nvSpPr>
            <p:spPr>
              <a:xfrm rot="18900000">
                <a:off x="6433973" y="239160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rgbClr val="FFD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68F14AE-F6C3-4E75-8F7C-037AA07D3C94}"/>
                  </a:ext>
                </a:extLst>
              </p:cNvPr>
              <p:cNvGrpSpPr/>
              <p:nvPr/>
            </p:nvGrpSpPr>
            <p:grpSpPr>
              <a:xfrm>
                <a:off x="5919682" y="2895658"/>
                <a:ext cx="432048" cy="432048"/>
                <a:chOff x="673332" y="2503130"/>
                <a:chExt cx="432048" cy="43204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09EF5C8-A709-4276-83D9-6E020993CDD1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rgbClr val="FFD966"/>
                </a:solidFill>
                <a:ln>
                  <a:solidFill>
                    <a:srgbClr val="FFD9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4C6C9FD-C810-41BA-A0F7-344F1A4368CE}"/>
                    </a:ext>
                  </a:extLst>
                </p:cNvPr>
                <p:cNvSpPr txBox="1"/>
                <p:nvPr/>
              </p:nvSpPr>
              <p:spPr>
                <a:xfrm>
                  <a:off x="678361" y="2546373"/>
                  <a:ext cx="421990" cy="32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04</a:t>
                  </a:r>
                  <a:endParaRPr lang="ko-KR" altLang="en-US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50BC45-BE52-4E6F-AAF7-CFE3C58E21E0}"/>
                </a:ext>
              </a:extLst>
            </p:cNvPr>
            <p:cNvSpPr txBox="1"/>
            <p:nvPr/>
          </p:nvSpPr>
          <p:spPr>
            <a:xfrm>
              <a:off x="6920332" y="3892343"/>
              <a:ext cx="1121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Image Captioning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9BF4BB-E4A0-41F5-ABDC-28D86426C6A6}"/>
              </a:ext>
            </a:extLst>
          </p:cNvPr>
          <p:cNvGrpSpPr/>
          <p:nvPr/>
        </p:nvGrpSpPr>
        <p:grpSpPr>
          <a:xfrm>
            <a:off x="6454408" y="1395804"/>
            <a:ext cx="1658087" cy="1221781"/>
            <a:chOff x="3506140" y="1391347"/>
            <a:chExt cx="1658087" cy="12217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AE088C-6AD2-4464-9ECC-4B3EE024431E}"/>
                </a:ext>
              </a:extLst>
            </p:cNvPr>
            <p:cNvGrpSpPr/>
            <p:nvPr/>
          </p:nvGrpSpPr>
          <p:grpSpPr>
            <a:xfrm>
              <a:off x="3506140" y="1391347"/>
              <a:ext cx="1658087" cy="1221781"/>
              <a:chOff x="5919682" y="2391602"/>
              <a:chExt cx="1954451" cy="1440160"/>
            </a:xfrm>
          </p:grpSpPr>
          <p:sp>
            <p:nvSpPr>
              <p:cNvPr id="25" name="Rounded Rectangle 21">
                <a:extLst>
                  <a:ext uri="{FF2B5EF4-FFF2-40B4-BE49-F238E27FC236}">
                    <a16:creationId xmlns:a16="http://schemas.microsoft.com/office/drawing/2014/main" id="{ED0DE9A9-C2EE-4783-BECB-E0DB1B1DE8CF}"/>
                  </a:ext>
                </a:extLst>
              </p:cNvPr>
              <p:cNvSpPr/>
              <p:nvPr/>
            </p:nvSpPr>
            <p:spPr>
              <a:xfrm rot="18900000">
                <a:off x="6433973" y="239160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93912C1-BB9F-455D-B78B-ED6B371B2754}"/>
                  </a:ext>
                </a:extLst>
              </p:cNvPr>
              <p:cNvGrpSpPr/>
              <p:nvPr/>
            </p:nvGrpSpPr>
            <p:grpSpPr>
              <a:xfrm>
                <a:off x="5919682" y="2895658"/>
                <a:ext cx="432048" cy="432048"/>
                <a:chOff x="673332" y="2503130"/>
                <a:chExt cx="432048" cy="43204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9AF3917-2135-43A2-8EC3-90A527BFE75C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rgbClr val="93C47D"/>
                </a:solidFill>
                <a:ln>
                  <a:solidFill>
                    <a:srgbClr val="93C4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25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459BD4-EA3D-4880-8F32-16B731DA0924}"/>
                    </a:ext>
                  </a:extLst>
                </p:cNvPr>
                <p:cNvSpPr txBox="1"/>
                <p:nvPr/>
              </p:nvSpPr>
              <p:spPr>
                <a:xfrm>
                  <a:off x="678361" y="2546373"/>
                  <a:ext cx="421990" cy="32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07</a:t>
                  </a:r>
                  <a:endParaRPr lang="ko-KR" altLang="en-US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123048-FC7A-415A-A48F-46297F5479A2}"/>
                </a:ext>
              </a:extLst>
            </p:cNvPr>
            <p:cNvSpPr txBox="1"/>
            <p:nvPr/>
          </p:nvSpPr>
          <p:spPr>
            <a:xfrm>
              <a:off x="4011489" y="1855656"/>
              <a:ext cx="1121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Optical character recognition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F87E28E8-3458-4039-BCF5-7A1C5C4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09612" y="1474106"/>
              <a:ext cx="324776" cy="32477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E9F000-4628-41F2-9CB3-89CC00DB7795}"/>
              </a:ext>
            </a:extLst>
          </p:cNvPr>
          <p:cNvGrpSpPr/>
          <p:nvPr/>
        </p:nvGrpSpPr>
        <p:grpSpPr>
          <a:xfrm>
            <a:off x="6398644" y="3342584"/>
            <a:ext cx="1658087" cy="1221781"/>
            <a:chOff x="3506233" y="3323376"/>
            <a:chExt cx="1658087" cy="12217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69E818-5174-4235-BF96-8CE902C845B9}"/>
                </a:ext>
              </a:extLst>
            </p:cNvPr>
            <p:cNvGrpSpPr/>
            <p:nvPr/>
          </p:nvGrpSpPr>
          <p:grpSpPr>
            <a:xfrm>
              <a:off x="3506233" y="3323376"/>
              <a:ext cx="1658087" cy="1221781"/>
              <a:chOff x="4660581" y="3691532"/>
              <a:chExt cx="1954451" cy="1440160"/>
            </a:xfrm>
          </p:grpSpPr>
          <p:sp>
            <p:nvSpPr>
              <p:cNvPr id="41" name="Rounded Rectangle 17">
                <a:extLst>
                  <a:ext uri="{FF2B5EF4-FFF2-40B4-BE49-F238E27FC236}">
                    <a16:creationId xmlns:a16="http://schemas.microsoft.com/office/drawing/2014/main" id="{CEAF6720-F6FF-48F6-91F1-165CC4300A5F}"/>
                  </a:ext>
                </a:extLst>
              </p:cNvPr>
              <p:cNvSpPr/>
              <p:nvPr/>
            </p:nvSpPr>
            <p:spPr>
              <a:xfrm rot="18900000">
                <a:off x="5174872" y="369153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rgbClr val="93C4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25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6FF061E-E1B5-4532-85B2-2AF74B548223}"/>
                  </a:ext>
                </a:extLst>
              </p:cNvPr>
              <p:cNvGrpSpPr/>
              <p:nvPr/>
            </p:nvGrpSpPr>
            <p:grpSpPr>
              <a:xfrm>
                <a:off x="4660581" y="4195588"/>
                <a:ext cx="432048" cy="432048"/>
                <a:chOff x="673332" y="2503130"/>
                <a:chExt cx="432048" cy="432048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85286F0-8F6A-4D60-B7D2-5D90A6D9C5AC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rgbClr val="93C47D"/>
                </a:solidFill>
                <a:ln>
                  <a:solidFill>
                    <a:srgbClr val="93C4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25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8F980A3-8B37-4EB2-A0DB-6145E09E31F6}"/>
                    </a:ext>
                  </a:extLst>
                </p:cNvPr>
                <p:cNvSpPr txBox="1"/>
                <p:nvPr/>
              </p:nvSpPr>
              <p:spPr>
                <a:xfrm>
                  <a:off x="678361" y="2546373"/>
                  <a:ext cx="421990" cy="3265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08</a:t>
                  </a:r>
                  <a:endParaRPr lang="ko-KR" altLang="en-US" sz="12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BE50EF-CF1C-4434-8D89-C03456887EB1}"/>
                </a:ext>
              </a:extLst>
            </p:cNvPr>
            <p:cNvSpPr txBox="1"/>
            <p:nvPr/>
          </p:nvSpPr>
          <p:spPr>
            <a:xfrm>
              <a:off x="3977292" y="3945328"/>
              <a:ext cx="1121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spell checker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3" name="Google Shape;718;p25">
            <a:extLst>
              <a:ext uri="{FF2B5EF4-FFF2-40B4-BE49-F238E27FC236}">
                <a16:creationId xmlns:a16="http://schemas.microsoft.com/office/drawing/2014/main" id="{AE19E92C-D12D-4C6D-B713-6755C123AC63}"/>
              </a:ext>
            </a:extLst>
          </p:cNvPr>
          <p:cNvSpPr/>
          <p:nvPr/>
        </p:nvSpPr>
        <p:spPr>
          <a:xfrm>
            <a:off x="0" y="634846"/>
            <a:ext cx="3305692" cy="140606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81ED11C-484B-40AC-B839-3F6E3C66B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6673" y="1466553"/>
            <a:ext cx="340504" cy="34050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34EA3A0-8419-45FD-B6C3-33E4B6DD4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0835" y="3426475"/>
            <a:ext cx="319300" cy="3193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24FD482-C96A-4598-8420-694C78883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18382" y="2413060"/>
            <a:ext cx="387310" cy="38731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13447A5-7436-499C-98DE-0CD4F111C2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292639" y="3396329"/>
            <a:ext cx="345516" cy="34551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A7C76853-5910-4625-A6E1-B4598814FF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8158" y="1477285"/>
            <a:ext cx="343498" cy="343498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3AD10DE-CDDF-4861-B39C-F169B67D78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7699" y="2444327"/>
            <a:ext cx="324776" cy="32477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CD93643-55AD-4836-94F4-1B2AD66C40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059" y="3459394"/>
            <a:ext cx="319300" cy="3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5BCAC4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5BCAC4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Embed Rank</a:t>
              </a:r>
              <a:endParaRPr lang="en-US" sz="1700" dirty="0">
                <a:solidFill>
                  <a:srgbClr val="63CDC7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solidFill>
              <a:srgbClr val="63CDC7"/>
            </a:solidFill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Graph based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E080F721-E75C-49BA-A8E8-92463FA469FB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361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228" grpId="0" animBg="1"/>
      <p:bldP spid="2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5BCAC4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5515" y="2567938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Statistical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Embed Rank</a:t>
              </a:r>
              <a:endParaRPr lang="en-US" sz="1700" dirty="0">
                <a:solidFill>
                  <a:srgbClr val="63CDC7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8ECE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8ECE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solidFill>
              <a:srgbClr val="63CDC7"/>
            </a:solidFill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Graph based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7C93B548-6EF0-4EEA-AB66-DC0F12A63915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748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0E626-0A9F-4579-ADFF-1F5930C42DE6}"/>
              </a:ext>
            </a:extLst>
          </p:cNvPr>
          <p:cNvSpPr txBox="1">
            <a:spLocks/>
          </p:cNvSpPr>
          <p:nvPr/>
        </p:nvSpPr>
        <p:spPr>
          <a:xfrm>
            <a:off x="-447144" y="-48431"/>
            <a:ext cx="5118497" cy="7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highlight>
                  <a:srgbClr val="63CDC7"/>
                </a:highlight>
              </a:rPr>
              <a:t>Key Phrase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CB7C3-4935-4C7D-B0C7-427AE6878F83}"/>
              </a:ext>
            </a:extLst>
          </p:cNvPr>
          <p:cNvGrpSpPr/>
          <p:nvPr/>
        </p:nvGrpSpPr>
        <p:grpSpPr>
          <a:xfrm>
            <a:off x="4136113" y="3887467"/>
            <a:ext cx="1339416" cy="521510"/>
            <a:chOff x="4203568" y="3752557"/>
            <a:chExt cx="1339416" cy="521510"/>
          </a:xfrm>
        </p:grpSpPr>
        <p:grpSp>
          <p:nvGrpSpPr>
            <p:cNvPr id="11" name="Google Shape;1511;p27">
              <a:extLst>
                <a:ext uri="{FF2B5EF4-FFF2-40B4-BE49-F238E27FC236}">
                  <a16:creationId xmlns:a16="http://schemas.microsoft.com/office/drawing/2014/main" id="{0A180389-D3E6-4847-9502-675875B3752C}"/>
                </a:ext>
              </a:extLst>
            </p:cNvPr>
            <p:cNvGrpSpPr/>
            <p:nvPr/>
          </p:nvGrpSpPr>
          <p:grpSpPr>
            <a:xfrm rot="10800000" flipH="1">
              <a:off x="4203568" y="3752557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12" name="Google Shape;1512;p27">
                <a:extLst>
                  <a:ext uri="{FF2B5EF4-FFF2-40B4-BE49-F238E27FC236}">
                    <a16:creationId xmlns:a16="http://schemas.microsoft.com/office/drawing/2014/main" id="{AF007BC7-EDDA-45D8-952A-CECA820186CD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13;p27">
                <a:extLst>
                  <a:ext uri="{FF2B5EF4-FFF2-40B4-BE49-F238E27FC236}">
                    <a16:creationId xmlns:a16="http://schemas.microsoft.com/office/drawing/2014/main" id="{BFA170CC-F47B-4D6A-BC41-98A0CCBE17C6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14;p27">
                <a:extLst>
                  <a:ext uri="{FF2B5EF4-FFF2-40B4-BE49-F238E27FC236}">
                    <a16:creationId xmlns:a16="http://schemas.microsoft.com/office/drawing/2014/main" id="{F05BF6FE-AD41-4564-AC8C-D6E6A9F6BF2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15;p27">
                <a:extLst>
                  <a:ext uri="{FF2B5EF4-FFF2-40B4-BE49-F238E27FC236}">
                    <a16:creationId xmlns:a16="http://schemas.microsoft.com/office/drawing/2014/main" id="{791715CB-4457-41E2-9BF6-94FC253ED68C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516;p27">
              <a:extLst>
                <a:ext uri="{FF2B5EF4-FFF2-40B4-BE49-F238E27FC236}">
                  <a16:creationId xmlns:a16="http://schemas.microsoft.com/office/drawing/2014/main" id="{C85E880B-C15E-46A8-BF62-BEE92EB42103}"/>
                </a:ext>
              </a:extLst>
            </p:cNvPr>
            <p:cNvSpPr txBox="1">
              <a:spLocks/>
            </p:cNvSpPr>
            <p:nvPr/>
          </p:nvSpPr>
          <p:spPr>
            <a:xfrm>
              <a:off x="4314328" y="3944367"/>
              <a:ext cx="108309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GB" sz="1700" dirty="0">
                  <a:solidFill>
                    <a:srgbClr val="63CDC7"/>
                  </a:solidFill>
                </a:rPr>
                <a:t>Topic rank</a:t>
              </a:r>
              <a:br>
                <a:rPr lang="en-GB" sz="1800" b="1" dirty="0">
                  <a:solidFill>
                    <a:srgbClr val="63CDC7"/>
                  </a:solidFill>
                  <a:effectLst/>
                  <a:latin typeface="Calibri" panose="020F0502020204030204" pitchFamily="34" charset="0"/>
                </a:rPr>
              </a:br>
              <a:endParaRPr lang="en-GB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A747BD-D5EA-4D5A-90A0-C10C28F855B1}"/>
              </a:ext>
            </a:extLst>
          </p:cNvPr>
          <p:cNvGrpSpPr/>
          <p:nvPr/>
        </p:nvGrpSpPr>
        <p:grpSpPr>
          <a:xfrm>
            <a:off x="3410381" y="998588"/>
            <a:ext cx="1850208" cy="888805"/>
            <a:chOff x="3344730" y="911375"/>
            <a:chExt cx="1850208" cy="888805"/>
          </a:xfrm>
          <a:solidFill>
            <a:srgbClr val="FFD966"/>
          </a:solidFill>
        </p:grpSpPr>
        <p:sp>
          <p:nvSpPr>
            <p:cNvPr id="20" name="Google Shape;1520;p27">
              <a:extLst>
                <a:ext uri="{FF2B5EF4-FFF2-40B4-BE49-F238E27FC236}">
                  <a16:creationId xmlns:a16="http://schemas.microsoft.com/office/drawing/2014/main" id="{F4B359C9-271F-421D-AB7E-85C05C44420D}"/>
                </a:ext>
              </a:extLst>
            </p:cNvPr>
            <p:cNvSpPr txBox="1">
              <a:spLocks/>
            </p:cNvSpPr>
            <p:nvPr/>
          </p:nvSpPr>
          <p:spPr>
            <a:xfrm>
              <a:off x="3344730" y="1302138"/>
              <a:ext cx="185020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Key Phrase Extraction</a:t>
              </a:r>
            </a:p>
            <a:p>
              <a:endParaRPr lang="en-US" sz="1700" dirty="0">
                <a:solidFill>
                  <a:srgbClr val="5BCAC4"/>
                </a:solidFill>
              </a:endParaRPr>
            </a:p>
          </p:txBody>
        </p:sp>
        <p:grpSp>
          <p:nvGrpSpPr>
            <p:cNvPr id="21" name="Google Shape;1521;p27">
              <a:extLst>
                <a:ext uri="{FF2B5EF4-FFF2-40B4-BE49-F238E27FC236}">
                  <a16:creationId xmlns:a16="http://schemas.microsoft.com/office/drawing/2014/main" id="{9C7996DB-10D6-449C-A324-1A2518F7899F}"/>
                </a:ext>
              </a:extLst>
            </p:cNvPr>
            <p:cNvGrpSpPr/>
            <p:nvPr/>
          </p:nvGrpSpPr>
          <p:grpSpPr>
            <a:xfrm rot="10800000" flipH="1">
              <a:off x="3528240" y="911375"/>
              <a:ext cx="1479196" cy="888805"/>
              <a:chOff x="661800" y="2887350"/>
              <a:chExt cx="1300278" cy="548950"/>
            </a:xfrm>
            <a:grpFill/>
          </p:grpSpPr>
          <p:sp>
            <p:nvSpPr>
              <p:cNvPr id="22" name="Google Shape;1522;p27">
                <a:extLst>
                  <a:ext uri="{FF2B5EF4-FFF2-40B4-BE49-F238E27FC236}">
                    <a16:creationId xmlns:a16="http://schemas.microsoft.com/office/drawing/2014/main" id="{BA858CB4-5353-44E9-BC65-5DF4520C863A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3;p27">
                <a:extLst>
                  <a:ext uri="{FF2B5EF4-FFF2-40B4-BE49-F238E27FC236}">
                    <a16:creationId xmlns:a16="http://schemas.microsoft.com/office/drawing/2014/main" id="{41D2C74B-144C-4F88-A390-72482A32410E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4;p27">
                <a:extLst>
                  <a:ext uri="{FF2B5EF4-FFF2-40B4-BE49-F238E27FC236}">
                    <a16:creationId xmlns:a16="http://schemas.microsoft.com/office/drawing/2014/main" id="{6886B5F3-18BB-4A7A-9301-A3A78E10606C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5;p27">
                <a:extLst>
                  <a:ext uri="{FF2B5EF4-FFF2-40B4-BE49-F238E27FC236}">
                    <a16:creationId xmlns:a16="http://schemas.microsoft.com/office/drawing/2014/main" id="{A31FF716-3BAD-45B1-8F38-003454F69BA5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" name="Google Shape;1526;p27">
            <a:extLst>
              <a:ext uri="{FF2B5EF4-FFF2-40B4-BE49-F238E27FC236}">
                <a16:creationId xmlns:a16="http://schemas.microsoft.com/office/drawing/2014/main" id="{C0D7EA90-0E25-44AC-AAD2-C43138F2AAA2}"/>
              </a:ext>
            </a:extLst>
          </p:cNvPr>
          <p:cNvSpPr/>
          <p:nvPr/>
        </p:nvSpPr>
        <p:spPr>
          <a:xfrm rot="11885801">
            <a:off x="886132" y="3245092"/>
            <a:ext cx="176709" cy="40192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27;p27">
            <a:extLst>
              <a:ext uri="{FF2B5EF4-FFF2-40B4-BE49-F238E27FC236}">
                <a16:creationId xmlns:a16="http://schemas.microsoft.com/office/drawing/2014/main" id="{0F38907B-85E4-4C6E-94A7-822DE7137731}"/>
              </a:ext>
            </a:extLst>
          </p:cNvPr>
          <p:cNvSpPr/>
          <p:nvPr/>
        </p:nvSpPr>
        <p:spPr>
          <a:xfrm rot="9351588" flipH="1">
            <a:off x="4717460" y="3309180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4EC620-96CA-40E9-A4A2-C67C7CA211ED}"/>
              </a:ext>
            </a:extLst>
          </p:cNvPr>
          <p:cNvGrpSpPr/>
          <p:nvPr/>
        </p:nvGrpSpPr>
        <p:grpSpPr>
          <a:xfrm>
            <a:off x="2359857" y="3890019"/>
            <a:ext cx="1371065" cy="476269"/>
            <a:chOff x="2427312" y="3755109"/>
            <a:chExt cx="1371065" cy="476269"/>
          </a:xfrm>
        </p:grpSpPr>
        <p:grpSp>
          <p:nvGrpSpPr>
            <p:cNvPr id="31" name="Google Shape;1531;p27">
              <a:extLst>
                <a:ext uri="{FF2B5EF4-FFF2-40B4-BE49-F238E27FC236}">
                  <a16:creationId xmlns:a16="http://schemas.microsoft.com/office/drawing/2014/main" id="{3EBAC710-C0CA-4B03-980A-7BFF4993D8D5}"/>
                </a:ext>
              </a:extLst>
            </p:cNvPr>
            <p:cNvGrpSpPr/>
            <p:nvPr/>
          </p:nvGrpSpPr>
          <p:grpSpPr>
            <a:xfrm rot="10800000" flipH="1">
              <a:off x="2458961" y="3755109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32" name="Google Shape;1532;p27">
                <a:extLst>
                  <a:ext uri="{FF2B5EF4-FFF2-40B4-BE49-F238E27FC236}">
                    <a16:creationId xmlns:a16="http://schemas.microsoft.com/office/drawing/2014/main" id="{F55CA284-8886-42B9-B887-3A992EA1F307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3;p27">
                <a:extLst>
                  <a:ext uri="{FF2B5EF4-FFF2-40B4-BE49-F238E27FC236}">
                    <a16:creationId xmlns:a16="http://schemas.microsoft.com/office/drawing/2014/main" id="{E91FD690-5C99-4AC2-92F9-086A971F08A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4;p27">
                <a:extLst>
                  <a:ext uri="{FF2B5EF4-FFF2-40B4-BE49-F238E27FC236}">
                    <a16:creationId xmlns:a16="http://schemas.microsoft.com/office/drawing/2014/main" id="{0A9D0DA0-4020-44EB-BE5D-10B2B9369581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5;p27">
                <a:extLst>
                  <a:ext uri="{FF2B5EF4-FFF2-40B4-BE49-F238E27FC236}">
                    <a16:creationId xmlns:a16="http://schemas.microsoft.com/office/drawing/2014/main" id="{52BB432C-AC5C-4D75-83C9-159CBB7110B3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536;p27">
              <a:extLst>
                <a:ext uri="{FF2B5EF4-FFF2-40B4-BE49-F238E27FC236}">
                  <a16:creationId xmlns:a16="http://schemas.microsoft.com/office/drawing/2014/main" id="{210BAB76-0F0B-4061-922B-411772E5BB9A}"/>
                </a:ext>
              </a:extLst>
            </p:cNvPr>
            <p:cNvSpPr txBox="1">
              <a:spLocks/>
            </p:cNvSpPr>
            <p:nvPr/>
          </p:nvSpPr>
          <p:spPr>
            <a:xfrm>
              <a:off x="2427312" y="3779517"/>
              <a:ext cx="1339412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lvl="0" algn="just" rtl="1">
                <a:lnSpc>
                  <a:spcPct val="15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GB" sz="1700" dirty="0">
                  <a:solidFill>
                    <a:srgbClr val="63CDC7"/>
                  </a:solidFill>
                </a:rPr>
                <a:t>Position rank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12CF8-8134-4DA5-92FF-7FF501082AFA}"/>
              </a:ext>
            </a:extLst>
          </p:cNvPr>
          <p:cNvGrpSpPr/>
          <p:nvPr/>
        </p:nvGrpSpPr>
        <p:grpSpPr>
          <a:xfrm>
            <a:off x="499969" y="2661025"/>
            <a:ext cx="1339416" cy="476269"/>
            <a:chOff x="567424" y="2526115"/>
            <a:chExt cx="1339416" cy="476269"/>
          </a:xfrm>
          <a:solidFill>
            <a:srgbClr val="FFD966"/>
          </a:solidFill>
        </p:grpSpPr>
        <p:sp>
          <p:nvSpPr>
            <p:cNvPr id="38" name="Google Shape;1538;p27">
              <a:extLst>
                <a:ext uri="{FF2B5EF4-FFF2-40B4-BE49-F238E27FC236}">
                  <a16:creationId xmlns:a16="http://schemas.microsoft.com/office/drawing/2014/main" id="{5CBFDCEB-3CC5-44F6-911D-79428AF3868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75611" y="2607550"/>
              <a:ext cx="1065667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FFD966"/>
                  </a:solidFill>
                </a:rPr>
                <a:t>Statistical</a:t>
              </a:r>
              <a:endParaRPr lang="en-US" sz="1700" dirty="0">
                <a:solidFill>
                  <a:srgbClr val="FFD966"/>
                </a:solidFill>
              </a:endParaRPr>
            </a:p>
          </p:txBody>
        </p:sp>
        <p:grpSp>
          <p:nvGrpSpPr>
            <p:cNvPr id="39" name="Google Shape;1539;p27">
              <a:extLst>
                <a:ext uri="{FF2B5EF4-FFF2-40B4-BE49-F238E27FC236}">
                  <a16:creationId xmlns:a16="http://schemas.microsoft.com/office/drawing/2014/main" id="{43D7A6A9-D4EA-483B-9F96-2DBB3A041765}"/>
                </a:ext>
              </a:extLst>
            </p:cNvPr>
            <p:cNvGrpSpPr/>
            <p:nvPr/>
          </p:nvGrpSpPr>
          <p:grpSpPr>
            <a:xfrm rot="10800000">
              <a:off x="567424" y="2526115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40" name="Google Shape;1540;p27">
                <a:extLst>
                  <a:ext uri="{FF2B5EF4-FFF2-40B4-BE49-F238E27FC236}">
                    <a16:creationId xmlns:a16="http://schemas.microsoft.com/office/drawing/2014/main" id="{34EE3CB6-F166-47F1-8AB5-74999A72D2F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41;p27">
                <a:extLst>
                  <a:ext uri="{FF2B5EF4-FFF2-40B4-BE49-F238E27FC236}">
                    <a16:creationId xmlns:a16="http://schemas.microsoft.com/office/drawing/2014/main" id="{07023705-5491-4D70-98A4-93D5A8192AD3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42;p27">
                <a:extLst>
                  <a:ext uri="{FF2B5EF4-FFF2-40B4-BE49-F238E27FC236}">
                    <a16:creationId xmlns:a16="http://schemas.microsoft.com/office/drawing/2014/main" id="{0C0E0B5D-1F9E-4B32-A2BA-A804F96E1652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43;p27">
                <a:extLst>
                  <a:ext uri="{FF2B5EF4-FFF2-40B4-BE49-F238E27FC236}">
                    <a16:creationId xmlns:a16="http://schemas.microsoft.com/office/drawing/2014/main" id="{A9667FCC-90EF-4135-AC5F-816892A6B422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553;p27">
            <a:extLst>
              <a:ext uri="{FF2B5EF4-FFF2-40B4-BE49-F238E27FC236}">
                <a16:creationId xmlns:a16="http://schemas.microsoft.com/office/drawing/2014/main" id="{78559EB4-2576-49C9-9F0E-27C8E19357AE}"/>
              </a:ext>
            </a:extLst>
          </p:cNvPr>
          <p:cNvSpPr/>
          <p:nvPr/>
        </p:nvSpPr>
        <p:spPr>
          <a:xfrm rot="12716727">
            <a:off x="3122518" y="3288192"/>
            <a:ext cx="176718" cy="401946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E4FBE-1258-4508-B8AF-DD88F41FE015}"/>
              </a:ext>
            </a:extLst>
          </p:cNvPr>
          <p:cNvGrpSpPr/>
          <p:nvPr/>
        </p:nvGrpSpPr>
        <p:grpSpPr>
          <a:xfrm>
            <a:off x="6470207" y="2605526"/>
            <a:ext cx="1400859" cy="534853"/>
            <a:chOff x="6537662" y="2470616"/>
            <a:chExt cx="1400859" cy="534853"/>
          </a:xfrm>
        </p:grpSpPr>
        <p:sp>
          <p:nvSpPr>
            <p:cNvPr id="49" name="Google Shape;1549;p27">
              <a:extLst>
                <a:ext uri="{FF2B5EF4-FFF2-40B4-BE49-F238E27FC236}">
                  <a16:creationId xmlns:a16="http://schemas.microsoft.com/office/drawing/2014/main" id="{AE319E06-7A75-4DBD-B811-1A3E95271C9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537662" y="2675769"/>
              <a:ext cx="1400858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Embed Rank</a:t>
              </a:r>
              <a:endParaRPr lang="en-US" sz="1700" dirty="0">
                <a:solidFill>
                  <a:srgbClr val="63CDC7"/>
                </a:solidFill>
              </a:endParaRPr>
            </a:p>
            <a:p>
              <a:endParaRPr lang="en-US" sz="1700" dirty="0">
                <a:solidFill>
                  <a:srgbClr val="D9455F"/>
                </a:solidFill>
              </a:endParaRPr>
            </a:p>
          </p:txBody>
        </p:sp>
        <p:grpSp>
          <p:nvGrpSpPr>
            <p:cNvPr id="58" name="Google Shape;1558;p27">
              <a:extLst>
                <a:ext uri="{FF2B5EF4-FFF2-40B4-BE49-F238E27FC236}">
                  <a16:creationId xmlns:a16="http://schemas.microsoft.com/office/drawing/2014/main" id="{F727DC76-94DD-4E74-998E-C2D198AA64F3}"/>
                </a:ext>
              </a:extLst>
            </p:cNvPr>
            <p:cNvGrpSpPr/>
            <p:nvPr/>
          </p:nvGrpSpPr>
          <p:grpSpPr>
            <a:xfrm rot="10800000">
              <a:off x="6599105" y="247061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59" name="Google Shape;1559;p27">
                <a:extLst>
                  <a:ext uri="{FF2B5EF4-FFF2-40B4-BE49-F238E27FC236}">
                    <a16:creationId xmlns:a16="http://schemas.microsoft.com/office/drawing/2014/main" id="{C38039BE-4F6D-40E4-8440-CE8FF30E9F41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60;p27">
                <a:extLst>
                  <a:ext uri="{FF2B5EF4-FFF2-40B4-BE49-F238E27FC236}">
                    <a16:creationId xmlns:a16="http://schemas.microsoft.com/office/drawing/2014/main" id="{EF5833BE-4168-4E9A-8CF8-EA0EEF36247B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61;p27">
                <a:extLst>
                  <a:ext uri="{FF2B5EF4-FFF2-40B4-BE49-F238E27FC236}">
                    <a16:creationId xmlns:a16="http://schemas.microsoft.com/office/drawing/2014/main" id="{5E69B7A9-13C5-4E51-828C-2AF616BB7554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62;p27">
                <a:extLst>
                  <a:ext uri="{FF2B5EF4-FFF2-40B4-BE49-F238E27FC236}">
                    <a16:creationId xmlns:a16="http://schemas.microsoft.com/office/drawing/2014/main" id="{7D990D4C-3D41-4EF0-90CE-8E787F10E059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9FB8C-FE3E-4EBB-9F26-8A97C0A9A0A3}"/>
              </a:ext>
            </a:extLst>
          </p:cNvPr>
          <p:cNvGrpSpPr/>
          <p:nvPr/>
        </p:nvGrpSpPr>
        <p:grpSpPr>
          <a:xfrm>
            <a:off x="277142" y="3887467"/>
            <a:ext cx="1339416" cy="476269"/>
            <a:chOff x="344597" y="3752557"/>
            <a:chExt cx="1339416" cy="476269"/>
          </a:xfrm>
          <a:solidFill>
            <a:srgbClr val="FFD966"/>
          </a:solidFill>
        </p:grpSpPr>
        <p:grpSp>
          <p:nvGrpSpPr>
            <p:cNvPr id="44" name="Google Shape;1544;p27">
              <a:extLst>
                <a:ext uri="{FF2B5EF4-FFF2-40B4-BE49-F238E27FC236}">
                  <a16:creationId xmlns:a16="http://schemas.microsoft.com/office/drawing/2014/main" id="{5710BE13-7FD1-4A14-8B30-805FD7FC3A92}"/>
                </a:ext>
              </a:extLst>
            </p:cNvPr>
            <p:cNvGrpSpPr/>
            <p:nvPr/>
          </p:nvGrpSpPr>
          <p:grpSpPr>
            <a:xfrm rot="10800000">
              <a:off x="344597" y="3752557"/>
              <a:ext cx="1339416" cy="476269"/>
              <a:chOff x="661800" y="2887350"/>
              <a:chExt cx="1300278" cy="548950"/>
            </a:xfrm>
            <a:grpFill/>
          </p:grpSpPr>
          <p:sp>
            <p:nvSpPr>
              <p:cNvPr id="45" name="Google Shape;1545;p27">
                <a:extLst>
                  <a:ext uri="{FF2B5EF4-FFF2-40B4-BE49-F238E27FC236}">
                    <a16:creationId xmlns:a16="http://schemas.microsoft.com/office/drawing/2014/main" id="{A7211FA9-19AD-44C9-AE6F-9C5E748E2C69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46;p27">
                <a:extLst>
                  <a:ext uri="{FF2B5EF4-FFF2-40B4-BE49-F238E27FC236}">
                    <a16:creationId xmlns:a16="http://schemas.microsoft.com/office/drawing/2014/main" id="{8B4F1C51-F391-4ED9-A2AF-E1340573B16A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47;p27">
                <a:extLst>
                  <a:ext uri="{FF2B5EF4-FFF2-40B4-BE49-F238E27FC236}">
                    <a16:creationId xmlns:a16="http://schemas.microsoft.com/office/drawing/2014/main" id="{819E741B-B3C8-4D9B-8070-818B4E6EE67B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48;p27">
                <a:extLst>
                  <a:ext uri="{FF2B5EF4-FFF2-40B4-BE49-F238E27FC236}">
                    <a16:creationId xmlns:a16="http://schemas.microsoft.com/office/drawing/2014/main" id="{71C64708-D8BA-4F42-A57A-D956992B2E0B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63;p27">
              <a:extLst>
                <a:ext uri="{FF2B5EF4-FFF2-40B4-BE49-F238E27FC236}">
                  <a16:creationId xmlns:a16="http://schemas.microsoft.com/office/drawing/2014/main" id="{EB1A79C9-08F5-411C-B35E-FDE095ECA2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75959" y="382472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FFD966"/>
                  </a:solidFill>
                </a:rPr>
                <a:t>TF-IDF</a:t>
              </a:r>
            </a:p>
          </p:txBody>
        </p:sp>
      </p:grpSp>
      <p:grpSp>
        <p:nvGrpSpPr>
          <p:cNvPr id="85" name="Google Shape;503;p21">
            <a:extLst>
              <a:ext uri="{FF2B5EF4-FFF2-40B4-BE49-F238E27FC236}">
                <a16:creationId xmlns:a16="http://schemas.microsoft.com/office/drawing/2014/main" id="{C3388817-297A-48D9-9F5E-2450428A5DE3}"/>
              </a:ext>
            </a:extLst>
          </p:cNvPr>
          <p:cNvGrpSpPr/>
          <p:nvPr/>
        </p:nvGrpSpPr>
        <p:grpSpPr>
          <a:xfrm rot="20559745" flipH="1">
            <a:off x="1795440" y="1617426"/>
            <a:ext cx="768178" cy="411651"/>
            <a:chOff x="4164075" y="1960675"/>
            <a:chExt cx="768125" cy="411625"/>
          </a:xfrm>
          <a:solidFill>
            <a:srgbClr val="FFD966"/>
          </a:solidFill>
        </p:grpSpPr>
        <p:sp>
          <p:nvSpPr>
            <p:cNvPr id="86" name="Google Shape;504;p21">
              <a:extLst>
                <a:ext uri="{FF2B5EF4-FFF2-40B4-BE49-F238E27FC236}">
                  <a16:creationId xmlns:a16="http://schemas.microsoft.com/office/drawing/2014/main" id="{854D373B-3447-4ADD-88D8-7C04376BE41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87" name="Google Shape;505;p21">
              <a:extLst>
                <a:ext uri="{FF2B5EF4-FFF2-40B4-BE49-F238E27FC236}">
                  <a16:creationId xmlns:a16="http://schemas.microsoft.com/office/drawing/2014/main" id="{90D0E22F-8E07-4DA6-99C8-21269E6DD1CA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88" name="Google Shape;506;p21">
              <a:extLst>
                <a:ext uri="{FF2B5EF4-FFF2-40B4-BE49-F238E27FC236}">
                  <a16:creationId xmlns:a16="http://schemas.microsoft.com/office/drawing/2014/main" id="{834D7F30-1B98-4FE4-8460-158C62A807DF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89" name="Google Shape;507;p21">
              <a:extLst>
                <a:ext uri="{FF2B5EF4-FFF2-40B4-BE49-F238E27FC236}">
                  <a16:creationId xmlns:a16="http://schemas.microsoft.com/office/drawing/2014/main" id="{95C25271-9778-4E67-9547-E92CF18C6B77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0" name="Google Shape;508;p21">
              <a:extLst>
                <a:ext uri="{FF2B5EF4-FFF2-40B4-BE49-F238E27FC236}">
                  <a16:creationId xmlns:a16="http://schemas.microsoft.com/office/drawing/2014/main" id="{E6E67FD3-9BE5-466F-A121-431CBC0D593E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1" name="Google Shape;509;p21">
              <a:extLst>
                <a:ext uri="{FF2B5EF4-FFF2-40B4-BE49-F238E27FC236}">
                  <a16:creationId xmlns:a16="http://schemas.microsoft.com/office/drawing/2014/main" id="{1A24B347-3CA2-4F86-8F1B-ED3B4FF5292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2" name="Google Shape;510;p21">
              <a:extLst>
                <a:ext uri="{FF2B5EF4-FFF2-40B4-BE49-F238E27FC236}">
                  <a16:creationId xmlns:a16="http://schemas.microsoft.com/office/drawing/2014/main" id="{0A8D55B7-B947-4F58-938F-24E785855BA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3" name="Google Shape;511;p21">
              <a:extLst>
                <a:ext uri="{FF2B5EF4-FFF2-40B4-BE49-F238E27FC236}">
                  <a16:creationId xmlns:a16="http://schemas.microsoft.com/office/drawing/2014/main" id="{CA3BDA76-1778-49D3-8EAB-5D24AF3EF9A7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4" name="Google Shape;512;p21">
              <a:extLst>
                <a:ext uri="{FF2B5EF4-FFF2-40B4-BE49-F238E27FC236}">
                  <a16:creationId xmlns:a16="http://schemas.microsoft.com/office/drawing/2014/main" id="{F1EDEC97-CE2C-4D78-8399-FA76EC9BB049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5" name="Google Shape;513;p21">
              <a:extLst>
                <a:ext uri="{FF2B5EF4-FFF2-40B4-BE49-F238E27FC236}">
                  <a16:creationId xmlns:a16="http://schemas.microsoft.com/office/drawing/2014/main" id="{E5CB52E0-49F2-4682-BFB2-F6D779FD3DDE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6" name="Google Shape;514;p21">
              <a:extLst>
                <a:ext uri="{FF2B5EF4-FFF2-40B4-BE49-F238E27FC236}">
                  <a16:creationId xmlns:a16="http://schemas.microsoft.com/office/drawing/2014/main" id="{64DBC07C-F405-4873-8978-97C9EC0F44FD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7" name="Google Shape;515;p21">
              <a:extLst>
                <a:ext uri="{FF2B5EF4-FFF2-40B4-BE49-F238E27FC236}">
                  <a16:creationId xmlns:a16="http://schemas.microsoft.com/office/drawing/2014/main" id="{C0BD3241-2E55-4D1E-BB1B-433E7EFDEC09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8" name="Google Shape;516;p21">
              <a:extLst>
                <a:ext uri="{FF2B5EF4-FFF2-40B4-BE49-F238E27FC236}">
                  <a16:creationId xmlns:a16="http://schemas.microsoft.com/office/drawing/2014/main" id="{D6DE5EBC-3166-4E4C-A5F7-6EB6B6FF3362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99" name="Google Shape;517;p21">
              <a:extLst>
                <a:ext uri="{FF2B5EF4-FFF2-40B4-BE49-F238E27FC236}">
                  <a16:creationId xmlns:a16="http://schemas.microsoft.com/office/drawing/2014/main" id="{E581B703-2D14-47DA-AEF5-35938DFE161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0" name="Google Shape;518;p21">
              <a:extLst>
                <a:ext uri="{FF2B5EF4-FFF2-40B4-BE49-F238E27FC236}">
                  <a16:creationId xmlns:a16="http://schemas.microsoft.com/office/drawing/2014/main" id="{0DA4BC31-1E21-4D9B-9D96-527DFCF0EE49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1" name="Google Shape;519;p21">
              <a:extLst>
                <a:ext uri="{FF2B5EF4-FFF2-40B4-BE49-F238E27FC236}">
                  <a16:creationId xmlns:a16="http://schemas.microsoft.com/office/drawing/2014/main" id="{E8B4FC78-51CD-4A93-B039-7F92FB01D69A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2" name="Google Shape;520;p21">
              <a:extLst>
                <a:ext uri="{FF2B5EF4-FFF2-40B4-BE49-F238E27FC236}">
                  <a16:creationId xmlns:a16="http://schemas.microsoft.com/office/drawing/2014/main" id="{FA22C539-4B75-4813-9A76-3737B640DB38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3" name="Google Shape;521;p21">
              <a:extLst>
                <a:ext uri="{FF2B5EF4-FFF2-40B4-BE49-F238E27FC236}">
                  <a16:creationId xmlns:a16="http://schemas.microsoft.com/office/drawing/2014/main" id="{48D58F16-3C0C-4A68-A483-287EEBAE229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4" name="Google Shape;522;p21">
              <a:extLst>
                <a:ext uri="{FF2B5EF4-FFF2-40B4-BE49-F238E27FC236}">
                  <a16:creationId xmlns:a16="http://schemas.microsoft.com/office/drawing/2014/main" id="{36DC71A9-889D-467F-99E2-0F5C7CDDF08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5" name="Google Shape;523;p21">
              <a:extLst>
                <a:ext uri="{FF2B5EF4-FFF2-40B4-BE49-F238E27FC236}">
                  <a16:creationId xmlns:a16="http://schemas.microsoft.com/office/drawing/2014/main" id="{A07D62CE-924B-4D12-BD0C-3CAFECD4A797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6" name="Google Shape;524;p21">
              <a:extLst>
                <a:ext uri="{FF2B5EF4-FFF2-40B4-BE49-F238E27FC236}">
                  <a16:creationId xmlns:a16="http://schemas.microsoft.com/office/drawing/2014/main" id="{05D6A935-0578-423E-A2E1-310F4B0CC032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7" name="Google Shape;525;p21">
              <a:extLst>
                <a:ext uri="{FF2B5EF4-FFF2-40B4-BE49-F238E27FC236}">
                  <a16:creationId xmlns:a16="http://schemas.microsoft.com/office/drawing/2014/main" id="{AC27C222-735C-4996-BF3E-E12D2DA82140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8" name="Google Shape;526;p21">
              <a:extLst>
                <a:ext uri="{FF2B5EF4-FFF2-40B4-BE49-F238E27FC236}">
                  <a16:creationId xmlns:a16="http://schemas.microsoft.com/office/drawing/2014/main" id="{925DDC02-70CA-48FF-8D91-F39D9C8F7B96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09" name="Google Shape;527;p21">
              <a:extLst>
                <a:ext uri="{FF2B5EF4-FFF2-40B4-BE49-F238E27FC236}">
                  <a16:creationId xmlns:a16="http://schemas.microsoft.com/office/drawing/2014/main" id="{B9E2B513-C274-4D3A-9384-FCA40738CF78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0" name="Google Shape;528;p21">
              <a:extLst>
                <a:ext uri="{FF2B5EF4-FFF2-40B4-BE49-F238E27FC236}">
                  <a16:creationId xmlns:a16="http://schemas.microsoft.com/office/drawing/2014/main" id="{32546211-B6A5-48F6-8197-DAE6F2771238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1" name="Google Shape;529;p21">
              <a:extLst>
                <a:ext uri="{FF2B5EF4-FFF2-40B4-BE49-F238E27FC236}">
                  <a16:creationId xmlns:a16="http://schemas.microsoft.com/office/drawing/2014/main" id="{0F70119D-95AC-4355-A09E-BDDFEBD64E76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2" name="Google Shape;530;p21">
              <a:extLst>
                <a:ext uri="{FF2B5EF4-FFF2-40B4-BE49-F238E27FC236}">
                  <a16:creationId xmlns:a16="http://schemas.microsoft.com/office/drawing/2014/main" id="{C36C1355-5D90-4874-9B9D-E715BB8EC181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3" name="Google Shape;531;p21">
              <a:extLst>
                <a:ext uri="{FF2B5EF4-FFF2-40B4-BE49-F238E27FC236}">
                  <a16:creationId xmlns:a16="http://schemas.microsoft.com/office/drawing/2014/main" id="{20078502-3E43-4C59-B074-07F5E6924183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4" name="Google Shape;532;p21">
              <a:extLst>
                <a:ext uri="{FF2B5EF4-FFF2-40B4-BE49-F238E27FC236}">
                  <a16:creationId xmlns:a16="http://schemas.microsoft.com/office/drawing/2014/main" id="{FF7CC54A-0F82-40AF-9EC0-6E39E2CDA07A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5" name="Google Shape;533;p21">
              <a:extLst>
                <a:ext uri="{FF2B5EF4-FFF2-40B4-BE49-F238E27FC236}">
                  <a16:creationId xmlns:a16="http://schemas.microsoft.com/office/drawing/2014/main" id="{FDBD7A8C-AA99-4E44-A0E8-1A7C8CCC93BE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6" name="Google Shape;534;p21">
              <a:extLst>
                <a:ext uri="{FF2B5EF4-FFF2-40B4-BE49-F238E27FC236}">
                  <a16:creationId xmlns:a16="http://schemas.microsoft.com/office/drawing/2014/main" id="{42EE3FC9-338A-4A1C-A24C-67F693809A92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7" name="Google Shape;535;p21">
              <a:extLst>
                <a:ext uri="{FF2B5EF4-FFF2-40B4-BE49-F238E27FC236}">
                  <a16:creationId xmlns:a16="http://schemas.microsoft.com/office/drawing/2014/main" id="{23C786AB-AE62-4A00-8CB7-9BF0D4AAF7C6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8" name="Google Shape;536;p21">
              <a:extLst>
                <a:ext uri="{FF2B5EF4-FFF2-40B4-BE49-F238E27FC236}">
                  <a16:creationId xmlns:a16="http://schemas.microsoft.com/office/drawing/2014/main" id="{FE08D7FA-D1C8-467F-8C77-FFAA951A0B47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19" name="Google Shape;537;p21">
              <a:extLst>
                <a:ext uri="{FF2B5EF4-FFF2-40B4-BE49-F238E27FC236}">
                  <a16:creationId xmlns:a16="http://schemas.microsoft.com/office/drawing/2014/main" id="{8ED42AB6-9A75-43DF-895E-FE53946B2BE1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20" name="Google Shape;538;p21">
              <a:extLst>
                <a:ext uri="{FF2B5EF4-FFF2-40B4-BE49-F238E27FC236}">
                  <a16:creationId xmlns:a16="http://schemas.microsoft.com/office/drawing/2014/main" id="{BFE232BE-F4DF-4E74-BDB0-4FD0F55F09A2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21" name="Google Shape;539;p21">
              <a:extLst>
                <a:ext uri="{FF2B5EF4-FFF2-40B4-BE49-F238E27FC236}">
                  <a16:creationId xmlns:a16="http://schemas.microsoft.com/office/drawing/2014/main" id="{ABCB7D41-44E4-4923-917B-CF062693E374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22" name="Google Shape;540;p21">
              <a:extLst>
                <a:ext uri="{FF2B5EF4-FFF2-40B4-BE49-F238E27FC236}">
                  <a16:creationId xmlns:a16="http://schemas.microsoft.com/office/drawing/2014/main" id="{4CA181BF-4FA2-4598-ABFC-7FDE25056507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A1F40"/>
                </a:solidFill>
              </a:endParaRPr>
            </a:p>
          </p:txBody>
        </p:sp>
        <p:sp>
          <p:nvSpPr>
            <p:cNvPr id="123" name="Google Shape;541;p21">
              <a:extLst>
                <a:ext uri="{FF2B5EF4-FFF2-40B4-BE49-F238E27FC236}">
                  <a16:creationId xmlns:a16="http://schemas.microsoft.com/office/drawing/2014/main" id="{74C76612-AC01-43E3-959D-FE39E6EDD8DB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9A1F40"/>
                </a:solidFill>
              </a:endParaRPr>
            </a:p>
          </p:txBody>
        </p:sp>
      </p:grpSp>
      <p:grpSp>
        <p:nvGrpSpPr>
          <p:cNvPr id="124" name="Google Shape;322;p21">
            <a:extLst>
              <a:ext uri="{FF2B5EF4-FFF2-40B4-BE49-F238E27FC236}">
                <a16:creationId xmlns:a16="http://schemas.microsoft.com/office/drawing/2014/main" id="{99286D29-B3DB-4957-BAA8-D24B3863266E}"/>
              </a:ext>
            </a:extLst>
          </p:cNvPr>
          <p:cNvGrpSpPr/>
          <p:nvPr/>
        </p:nvGrpSpPr>
        <p:grpSpPr>
          <a:xfrm rot="2149284">
            <a:off x="5648322" y="1842735"/>
            <a:ext cx="768178" cy="411651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25" name="Google Shape;323;p21">
              <a:extLst>
                <a:ext uri="{FF2B5EF4-FFF2-40B4-BE49-F238E27FC236}">
                  <a16:creationId xmlns:a16="http://schemas.microsoft.com/office/drawing/2014/main" id="{CEFDED9D-BFAB-4897-9137-F155085DFCC3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4;p21">
              <a:extLst>
                <a:ext uri="{FF2B5EF4-FFF2-40B4-BE49-F238E27FC236}">
                  <a16:creationId xmlns:a16="http://schemas.microsoft.com/office/drawing/2014/main" id="{91CF1A6B-C4DB-4EA9-ACB8-CBF837B5E867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5;p21">
              <a:extLst>
                <a:ext uri="{FF2B5EF4-FFF2-40B4-BE49-F238E27FC236}">
                  <a16:creationId xmlns:a16="http://schemas.microsoft.com/office/drawing/2014/main" id="{4E9B6A05-2B0F-480F-941B-615C67F7A347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6;p21">
              <a:extLst>
                <a:ext uri="{FF2B5EF4-FFF2-40B4-BE49-F238E27FC236}">
                  <a16:creationId xmlns:a16="http://schemas.microsoft.com/office/drawing/2014/main" id="{A34D1EED-ED56-41A2-A107-20C0AC7AA513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7;p21">
              <a:extLst>
                <a:ext uri="{FF2B5EF4-FFF2-40B4-BE49-F238E27FC236}">
                  <a16:creationId xmlns:a16="http://schemas.microsoft.com/office/drawing/2014/main" id="{55454D97-E80B-471C-8B4D-44B851064C64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8;p21">
              <a:extLst>
                <a:ext uri="{FF2B5EF4-FFF2-40B4-BE49-F238E27FC236}">
                  <a16:creationId xmlns:a16="http://schemas.microsoft.com/office/drawing/2014/main" id="{FC2A35BD-8A52-41A0-A2A1-955638B328B2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9;p21">
              <a:extLst>
                <a:ext uri="{FF2B5EF4-FFF2-40B4-BE49-F238E27FC236}">
                  <a16:creationId xmlns:a16="http://schemas.microsoft.com/office/drawing/2014/main" id="{EBA674CD-CFA8-4504-AB2E-7D0E5CAB3E47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0;p21">
              <a:extLst>
                <a:ext uri="{FF2B5EF4-FFF2-40B4-BE49-F238E27FC236}">
                  <a16:creationId xmlns:a16="http://schemas.microsoft.com/office/drawing/2014/main" id="{8BA9563B-12DB-4B23-91E5-60359687523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;p21">
              <a:extLst>
                <a:ext uri="{FF2B5EF4-FFF2-40B4-BE49-F238E27FC236}">
                  <a16:creationId xmlns:a16="http://schemas.microsoft.com/office/drawing/2014/main" id="{FE131C6E-EC27-4F74-A966-767FCFA24096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2;p21">
              <a:extLst>
                <a:ext uri="{FF2B5EF4-FFF2-40B4-BE49-F238E27FC236}">
                  <a16:creationId xmlns:a16="http://schemas.microsoft.com/office/drawing/2014/main" id="{32B324B4-89AD-4D32-9E58-A5D020191B4D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;p21">
              <a:extLst>
                <a:ext uri="{FF2B5EF4-FFF2-40B4-BE49-F238E27FC236}">
                  <a16:creationId xmlns:a16="http://schemas.microsoft.com/office/drawing/2014/main" id="{D2414FF1-C197-49B4-892E-998E230B62A2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4;p21">
              <a:extLst>
                <a:ext uri="{FF2B5EF4-FFF2-40B4-BE49-F238E27FC236}">
                  <a16:creationId xmlns:a16="http://schemas.microsoft.com/office/drawing/2014/main" id="{C636FB2D-321E-4D5B-95FC-0A4A6D576A67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5;p21">
              <a:extLst>
                <a:ext uri="{FF2B5EF4-FFF2-40B4-BE49-F238E27FC236}">
                  <a16:creationId xmlns:a16="http://schemas.microsoft.com/office/drawing/2014/main" id="{9D4886CC-EBB5-4CCE-A510-93B53B197FEA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6;p21">
              <a:extLst>
                <a:ext uri="{FF2B5EF4-FFF2-40B4-BE49-F238E27FC236}">
                  <a16:creationId xmlns:a16="http://schemas.microsoft.com/office/drawing/2014/main" id="{6658414A-22F7-4144-BD16-296CA2EFBFF3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7;p21">
              <a:extLst>
                <a:ext uri="{FF2B5EF4-FFF2-40B4-BE49-F238E27FC236}">
                  <a16:creationId xmlns:a16="http://schemas.microsoft.com/office/drawing/2014/main" id="{0D47A3F4-3562-4081-A505-15384D9A419F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;p21">
              <a:extLst>
                <a:ext uri="{FF2B5EF4-FFF2-40B4-BE49-F238E27FC236}">
                  <a16:creationId xmlns:a16="http://schemas.microsoft.com/office/drawing/2014/main" id="{C02574C4-1635-4450-BFDF-4717C87BD620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9;p21">
              <a:extLst>
                <a:ext uri="{FF2B5EF4-FFF2-40B4-BE49-F238E27FC236}">
                  <a16:creationId xmlns:a16="http://schemas.microsoft.com/office/drawing/2014/main" id="{BC7CE010-7426-49E8-A6C8-0551C3691D85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;p21">
              <a:extLst>
                <a:ext uri="{FF2B5EF4-FFF2-40B4-BE49-F238E27FC236}">
                  <a16:creationId xmlns:a16="http://schemas.microsoft.com/office/drawing/2014/main" id="{7B359DA2-DC5B-4C9B-8F5F-EBFB0EBDDAD0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;p21">
              <a:extLst>
                <a:ext uri="{FF2B5EF4-FFF2-40B4-BE49-F238E27FC236}">
                  <a16:creationId xmlns:a16="http://schemas.microsoft.com/office/drawing/2014/main" id="{C8FF324B-FCF3-4AF9-985E-9EB3FBDF38C8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2;p21">
              <a:extLst>
                <a:ext uri="{FF2B5EF4-FFF2-40B4-BE49-F238E27FC236}">
                  <a16:creationId xmlns:a16="http://schemas.microsoft.com/office/drawing/2014/main" id="{3DFBB08F-B045-4086-AF36-A890B30EAC62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;p21">
              <a:extLst>
                <a:ext uri="{FF2B5EF4-FFF2-40B4-BE49-F238E27FC236}">
                  <a16:creationId xmlns:a16="http://schemas.microsoft.com/office/drawing/2014/main" id="{54D19632-EA5A-4F29-92C8-BF2D782C836C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4;p21">
              <a:extLst>
                <a:ext uri="{FF2B5EF4-FFF2-40B4-BE49-F238E27FC236}">
                  <a16:creationId xmlns:a16="http://schemas.microsoft.com/office/drawing/2014/main" id="{CC391C7F-6EB7-4F14-810F-871D8B0BE9A5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5;p21">
              <a:extLst>
                <a:ext uri="{FF2B5EF4-FFF2-40B4-BE49-F238E27FC236}">
                  <a16:creationId xmlns:a16="http://schemas.microsoft.com/office/drawing/2014/main" id="{24E52301-5CD0-4778-91C9-029AC5F6B6F5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;p21">
              <a:extLst>
                <a:ext uri="{FF2B5EF4-FFF2-40B4-BE49-F238E27FC236}">
                  <a16:creationId xmlns:a16="http://schemas.microsoft.com/office/drawing/2014/main" id="{B276D36C-3EB7-481C-8ABE-0C1C6122CC99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7;p21">
              <a:extLst>
                <a:ext uri="{FF2B5EF4-FFF2-40B4-BE49-F238E27FC236}">
                  <a16:creationId xmlns:a16="http://schemas.microsoft.com/office/drawing/2014/main" id="{29AD6306-2EDE-4673-9B01-36CBB377EE19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8;p21">
              <a:extLst>
                <a:ext uri="{FF2B5EF4-FFF2-40B4-BE49-F238E27FC236}">
                  <a16:creationId xmlns:a16="http://schemas.microsoft.com/office/drawing/2014/main" id="{19BFAB40-DBD0-4F68-ADCD-5425DEE5C4E5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;p21">
              <a:extLst>
                <a:ext uri="{FF2B5EF4-FFF2-40B4-BE49-F238E27FC236}">
                  <a16:creationId xmlns:a16="http://schemas.microsoft.com/office/drawing/2014/main" id="{EEF48DF8-3E34-4DD2-9443-EEF516C7A3D3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0;p21">
              <a:extLst>
                <a:ext uri="{FF2B5EF4-FFF2-40B4-BE49-F238E27FC236}">
                  <a16:creationId xmlns:a16="http://schemas.microsoft.com/office/drawing/2014/main" id="{AE94AF67-4B67-47B1-B401-B1A1E51B5481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1;p21">
              <a:extLst>
                <a:ext uri="{FF2B5EF4-FFF2-40B4-BE49-F238E27FC236}">
                  <a16:creationId xmlns:a16="http://schemas.microsoft.com/office/drawing/2014/main" id="{F0B6BC9D-31AB-4077-9FCE-FCA71B71D879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2;p21">
              <a:extLst>
                <a:ext uri="{FF2B5EF4-FFF2-40B4-BE49-F238E27FC236}">
                  <a16:creationId xmlns:a16="http://schemas.microsoft.com/office/drawing/2014/main" id="{37ECD26A-FCC1-424E-8740-FA453554C425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3;p21">
              <a:extLst>
                <a:ext uri="{FF2B5EF4-FFF2-40B4-BE49-F238E27FC236}">
                  <a16:creationId xmlns:a16="http://schemas.microsoft.com/office/drawing/2014/main" id="{48B341E7-6953-4C01-BA4B-0AE9F9A205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4;p21">
              <a:extLst>
                <a:ext uri="{FF2B5EF4-FFF2-40B4-BE49-F238E27FC236}">
                  <a16:creationId xmlns:a16="http://schemas.microsoft.com/office/drawing/2014/main" id="{E6FD9B0B-5884-4524-BED6-B88045E7D60A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5;p21">
              <a:extLst>
                <a:ext uri="{FF2B5EF4-FFF2-40B4-BE49-F238E27FC236}">
                  <a16:creationId xmlns:a16="http://schemas.microsoft.com/office/drawing/2014/main" id="{D56BD6D6-7574-4329-BBB7-CFB2A241F81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6;p21">
              <a:extLst>
                <a:ext uri="{FF2B5EF4-FFF2-40B4-BE49-F238E27FC236}">
                  <a16:creationId xmlns:a16="http://schemas.microsoft.com/office/drawing/2014/main" id="{3E9C3705-B720-4D41-85CB-618C4029B1BE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7;p21">
              <a:extLst>
                <a:ext uri="{FF2B5EF4-FFF2-40B4-BE49-F238E27FC236}">
                  <a16:creationId xmlns:a16="http://schemas.microsoft.com/office/drawing/2014/main" id="{52676993-7610-4DF3-9929-7C6524565E1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8;p21">
              <a:extLst>
                <a:ext uri="{FF2B5EF4-FFF2-40B4-BE49-F238E27FC236}">
                  <a16:creationId xmlns:a16="http://schemas.microsoft.com/office/drawing/2014/main" id="{70AF6189-A112-45B0-9D79-6777B2DF3EFB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9;p21">
              <a:extLst>
                <a:ext uri="{FF2B5EF4-FFF2-40B4-BE49-F238E27FC236}">
                  <a16:creationId xmlns:a16="http://schemas.microsoft.com/office/drawing/2014/main" id="{A367B114-75F8-459E-85F3-496F6C01688A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;p21">
              <a:extLst>
                <a:ext uri="{FF2B5EF4-FFF2-40B4-BE49-F238E27FC236}">
                  <a16:creationId xmlns:a16="http://schemas.microsoft.com/office/drawing/2014/main" id="{36B0C554-D70D-4CE5-B363-F20F8D87F5C0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1518;p27">
            <a:extLst>
              <a:ext uri="{FF2B5EF4-FFF2-40B4-BE49-F238E27FC236}">
                <a16:creationId xmlns:a16="http://schemas.microsoft.com/office/drawing/2014/main" id="{155DB4BA-3765-4A17-95D1-009266905D79}"/>
              </a:ext>
            </a:extLst>
          </p:cNvPr>
          <p:cNvSpPr/>
          <p:nvPr/>
        </p:nvSpPr>
        <p:spPr>
          <a:xfrm rot="8727048" flipH="1">
            <a:off x="8012030" y="325959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1557;p27">
            <a:extLst>
              <a:ext uri="{FF2B5EF4-FFF2-40B4-BE49-F238E27FC236}">
                <a16:creationId xmlns:a16="http://schemas.microsoft.com/office/drawing/2014/main" id="{52FBF7FE-F061-4711-807E-865AD27321DB}"/>
              </a:ext>
            </a:extLst>
          </p:cNvPr>
          <p:cNvSpPr/>
          <p:nvPr/>
        </p:nvSpPr>
        <p:spPr>
          <a:xfrm rot="11645650">
            <a:off x="6478133" y="3243054"/>
            <a:ext cx="176705" cy="401918"/>
          </a:xfrm>
          <a:custGeom>
            <a:avLst/>
            <a:gdLst/>
            <a:ahLst/>
            <a:cxnLst/>
            <a:rect l="l" t="t" r="r" b="b"/>
            <a:pathLst>
              <a:path w="10109" h="22993" extrusionOk="0">
                <a:moveTo>
                  <a:pt x="3863" y="0"/>
                </a:moveTo>
                <a:cubicBezTo>
                  <a:pt x="3184" y="0"/>
                  <a:pt x="2514" y="397"/>
                  <a:pt x="2334" y="1116"/>
                </a:cubicBezTo>
                <a:cubicBezTo>
                  <a:pt x="1858" y="3096"/>
                  <a:pt x="1206" y="5001"/>
                  <a:pt x="429" y="6881"/>
                </a:cubicBezTo>
                <a:cubicBezTo>
                  <a:pt x="0" y="7904"/>
                  <a:pt x="919" y="8634"/>
                  <a:pt x="1825" y="8634"/>
                </a:cubicBezTo>
                <a:cubicBezTo>
                  <a:pt x="2295" y="8634"/>
                  <a:pt x="2762" y="8437"/>
                  <a:pt x="3036" y="7984"/>
                </a:cubicBezTo>
                <a:cubicBezTo>
                  <a:pt x="3587" y="6956"/>
                  <a:pt x="4038" y="5928"/>
                  <a:pt x="4439" y="4851"/>
                </a:cubicBezTo>
                <a:lnTo>
                  <a:pt x="4439" y="4851"/>
                </a:lnTo>
                <a:cubicBezTo>
                  <a:pt x="6921" y="10540"/>
                  <a:pt x="6043" y="16756"/>
                  <a:pt x="3086" y="22319"/>
                </a:cubicBezTo>
                <a:cubicBezTo>
                  <a:pt x="2919" y="22635"/>
                  <a:pt x="3193" y="22993"/>
                  <a:pt x="3478" y="22993"/>
                </a:cubicBezTo>
                <a:cubicBezTo>
                  <a:pt x="3578" y="22993"/>
                  <a:pt x="3679" y="22949"/>
                  <a:pt x="3763" y="22846"/>
                </a:cubicBezTo>
                <a:cubicBezTo>
                  <a:pt x="8023" y="17933"/>
                  <a:pt x="8525" y="10665"/>
                  <a:pt x="6269" y="4700"/>
                </a:cubicBezTo>
                <a:lnTo>
                  <a:pt x="6269" y="4700"/>
                </a:lnTo>
                <a:cubicBezTo>
                  <a:pt x="6495" y="4826"/>
                  <a:pt x="6745" y="4951"/>
                  <a:pt x="6971" y="5076"/>
                </a:cubicBezTo>
                <a:cubicBezTo>
                  <a:pt x="7237" y="5226"/>
                  <a:pt x="7500" y="5292"/>
                  <a:pt x="7749" y="5292"/>
                </a:cubicBezTo>
                <a:cubicBezTo>
                  <a:pt x="9161" y="5292"/>
                  <a:pt x="10109" y="3172"/>
                  <a:pt x="8575" y="2319"/>
                </a:cubicBezTo>
                <a:cubicBezTo>
                  <a:pt x="7271" y="1618"/>
                  <a:pt x="5943" y="891"/>
                  <a:pt x="4640" y="189"/>
                </a:cubicBezTo>
                <a:cubicBezTo>
                  <a:pt x="4399" y="62"/>
                  <a:pt x="4131" y="0"/>
                  <a:pt x="3863" y="0"/>
                </a:cubicBez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35E623-5500-4FC6-B525-B58362F6BB34}"/>
              </a:ext>
            </a:extLst>
          </p:cNvPr>
          <p:cNvGrpSpPr/>
          <p:nvPr/>
        </p:nvGrpSpPr>
        <p:grpSpPr>
          <a:xfrm>
            <a:off x="5984046" y="3862524"/>
            <a:ext cx="1339416" cy="476269"/>
            <a:chOff x="6051501" y="3727614"/>
            <a:chExt cx="1339416" cy="476269"/>
          </a:xfrm>
        </p:grpSpPr>
        <p:grpSp>
          <p:nvGrpSpPr>
            <p:cNvPr id="236" name="Google Shape;1544;p27">
              <a:extLst>
                <a:ext uri="{FF2B5EF4-FFF2-40B4-BE49-F238E27FC236}">
                  <a16:creationId xmlns:a16="http://schemas.microsoft.com/office/drawing/2014/main" id="{67616621-EC87-49D3-AAD1-680AF99935F3}"/>
                </a:ext>
              </a:extLst>
            </p:cNvPr>
            <p:cNvGrpSpPr/>
            <p:nvPr/>
          </p:nvGrpSpPr>
          <p:grpSpPr>
            <a:xfrm rot="10800000">
              <a:off x="6051501" y="3727614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7" name="Google Shape;1545;p27">
                <a:extLst>
                  <a:ext uri="{FF2B5EF4-FFF2-40B4-BE49-F238E27FC236}">
                    <a16:creationId xmlns:a16="http://schemas.microsoft.com/office/drawing/2014/main" id="{196B1318-34C1-4151-AD9B-C27983BF29E5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46;p27">
                <a:extLst>
                  <a:ext uri="{FF2B5EF4-FFF2-40B4-BE49-F238E27FC236}">
                    <a16:creationId xmlns:a16="http://schemas.microsoft.com/office/drawing/2014/main" id="{408CEB22-6688-489C-9C42-C10D50F498B7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47;p27">
                <a:extLst>
                  <a:ext uri="{FF2B5EF4-FFF2-40B4-BE49-F238E27FC236}">
                    <a16:creationId xmlns:a16="http://schemas.microsoft.com/office/drawing/2014/main" id="{0C0062FE-4A1E-4FF0-9515-C0AF6376E23E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48;p27">
                <a:extLst>
                  <a:ext uri="{FF2B5EF4-FFF2-40B4-BE49-F238E27FC236}">
                    <a16:creationId xmlns:a16="http://schemas.microsoft.com/office/drawing/2014/main" id="{AE2DD84F-0A25-43C4-B9E5-58610EF73D48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563;p27">
              <a:extLst>
                <a:ext uri="{FF2B5EF4-FFF2-40B4-BE49-F238E27FC236}">
                  <a16:creationId xmlns:a16="http://schemas.microsoft.com/office/drawing/2014/main" id="{26A5CC17-73D3-4465-BEE4-8C30FEA5E5A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190861" y="3800898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DOC2VEC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1BE3F1-A8BB-464C-9B36-7910588F314B}"/>
              </a:ext>
            </a:extLst>
          </p:cNvPr>
          <p:cNvGrpSpPr/>
          <p:nvPr/>
        </p:nvGrpSpPr>
        <p:grpSpPr>
          <a:xfrm>
            <a:off x="7653594" y="3875096"/>
            <a:ext cx="1339416" cy="476269"/>
            <a:chOff x="7721049" y="3740186"/>
            <a:chExt cx="1339416" cy="476269"/>
          </a:xfrm>
        </p:grpSpPr>
        <p:grpSp>
          <p:nvGrpSpPr>
            <p:cNvPr id="231" name="Google Shape;1544;p27">
              <a:extLst>
                <a:ext uri="{FF2B5EF4-FFF2-40B4-BE49-F238E27FC236}">
                  <a16:creationId xmlns:a16="http://schemas.microsoft.com/office/drawing/2014/main" id="{9F8D22A0-ECC3-4B58-A60F-A51FEA593304}"/>
                </a:ext>
              </a:extLst>
            </p:cNvPr>
            <p:cNvGrpSpPr/>
            <p:nvPr/>
          </p:nvGrpSpPr>
          <p:grpSpPr>
            <a:xfrm rot="10800000">
              <a:off x="7721049" y="3740186"/>
              <a:ext cx="1339416" cy="476269"/>
              <a:chOff x="661800" y="2887350"/>
              <a:chExt cx="1300278" cy="548950"/>
            </a:xfrm>
            <a:solidFill>
              <a:srgbClr val="63CDC7"/>
            </a:solidFill>
          </p:grpSpPr>
          <p:sp>
            <p:nvSpPr>
              <p:cNvPr id="232" name="Google Shape;1545;p27">
                <a:extLst>
                  <a:ext uri="{FF2B5EF4-FFF2-40B4-BE49-F238E27FC236}">
                    <a16:creationId xmlns:a16="http://schemas.microsoft.com/office/drawing/2014/main" id="{404A821F-B8AD-40FC-A23F-8F3035B144C6}"/>
                  </a:ext>
                </a:extLst>
              </p:cNvPr>
              <p:cNvSpPr/>
              <p:nvPr/>
            </p:nvSpPr>
            <p:spPr>
              <a:xfrm>
                <a:off x="661800" y="28873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46;p27">
                <a:extLst>
                  <a:ext uri="{FF2B5EF4-FFF2-40B4-BE49-F238E27FC236}">
                    <a16:creationId xmlns:a16="http://schemas.microsoft.com/office/drawing/2014/main" id="{7148D6E5-3D4B-47A4-9056-B36BE2BB4912}"/>
                  </a:ext>
                </a:extLst>
              </p:cNvPr>
              <p:cNvSpPr/>
              <p:nvPr/>
            </p:nvSpPr>
            <p:spPr>
              <a:xfrm rot="-5400000" flipH="1">
                <a:off x="42595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47;p27">
                <a:extLst>
                  <a:ext uri="{FF2B5EF4-FFF2-40B4-BE49-F238E27FC236}">
                    <a16:creationId xmlns:a16="http://schemas.microsoft.com/office/drawing/2014/main" id="{43A9C961-16E1-424A-B230-E4022680C8B5}"/>
                  </a:ext>
                </a:extLst>
              </p:cNvPr>
              <p:cNvSpPr/>
              <p:nvPr/>
            </p:nvSpPr>
            <p:spPr>
              <a:xfrm rot="5400000">
                <a:off x="1695500" y="3151951"/>
                <a:ext cx="502429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48;p27">
                <a:extLst>
                  <a:ext uri="{FF2B5EF4-FFF2-40B4-BE49-F238E27FC236}">
                    <a16:creationId xmlns:a16="http://schemas.microsoft.com/office/drawing/2014/main" id="{037198F2-83B4-4B86-9EEF-260D526312BE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1563;p27">
              <a:extLst>
                <a:ext uri="{FF2B5EF4-FFF2-40B4-BE49-F238E27FC236}">
                  <a16:creationId xmlns:a16="http://schemas.microsoft.com/office/drawing/2014/main" id="{10CB7C2D-79B0-4EAD-9891-8B478D14AE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904232" y="3788162"/>
              <a:ext cx="10047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US" sz="1700" dirty="0">
                  <a:solidFill>
                    <a:srgbClr val="63CDC7"/>
                  </a:solidFill>
                </a:rPr>
                <a:t>Bert</a:t>
              </a:r>
            </a:p>
          </p:txBody>
        </p:sp>
      </p:grpSp>
      <p:grpSp>
        <p:nvGrpSpPr>
          <p:cNvPr id="163" name="Google Shape;322;p21">
            <a:extLst>
              <a:ext uri="{FF2B5EF4-FFF2-40B4-BE49-F238E27FC236}">
                <a16:creationId xmlns:a16="http://schemas.microsoft.com/office/drawing/2014/main" id="{7C24BF16-52ED-4C48-B2AE-E32D32C9F7FD}"/>
              </a:ext>
            </a:extLst>
          </p:cNvPr>
          <p:cNvGrpSpPr/>
          <p:nvPr/>
        </p:nvGrpSpPr>
        <p:grpSpPr>
          <a:xfrm rot="4372042">
            <a:off x="4045583" y="2125944"/>
            <a:ext cx="402580" cy="264539"/>
            <a:chOff x="4164075" y="1960675"/>
            <a:chExt cx="768125" cy="411625"/>
          </a:xfrm>
          <a:solidFill>
            <a:srgbClr val="63CDC7"/>
          </a:solidFill>
        </p:grpSpPr>
        <p:sp>
          <p:nvSpPr>
            <p:cNvPr id="164" name="Google Shape;323;p21">
              <a:extLst>
                <a:ext uri="{FF2B5EF4-FFF2-40B4-BE49-F238E27FC236}">
                  <a16:creationId xmlns:a16="http://schemas.microsoft.com/office/drawing/2014/main" id="{50CB2587-800D-4123-BFD7-F46CBDA9825F}"/>
                </a:ext>
              </a:extLst>
            </p:cNvPr>
            <p:cNvSpPr/>
            <p:nvPr/>
          </p:nvSpPr>
          <p:spPr>
            <a:xfrm>
              <a:off x="4390450" y="1969900"/>
              <a:ext cx="99550" cy="30600"/>
            </a:xfrm>
            <a:custGeom>
              <a:avLst/>
              <a:gdLst/>
              <a:ahLst/>
              <a:cxnLst/>
              <a:rect l="l" t="t" r="r" b="b"/>
              <a:pathLst>
                <a:path w="3982" h="1224" extrusionOk="0">
                  <a:moveTo>
                    <a:pt x="3072" y="939"/>
                  </a:moveTo>
                  <a:cubicBezTo>
                    <a:pt x="2787" y="513"/>
                    <a:pt x="2361" y="513"/>
                    <a:pt x="1934" y="598"/>
                  </a:cubicBezTo>
                  <a:cubicBezTo>
                    <a:pt x="1365" y="1"/>
                    <a:pt x="655" y="200"/>
                    <a:pt x="0" y="200"/>
                  </a:cubicBezTo>
                  <a:cubicBezTo>
                    <a:pt x="655" y="285"/>
                    <a:pt x="1309" y="399"/>
                    <a:pt x="1963" y="570"/>
                  </a:cubicBezTo>
                  <a:cubicBezTo>
                    <a:pt x="2332" y="683"/>
                    <a:pt x="2702" y="797"/>
                    <a:pt x="3100" y="911"/>
                  </a:cubicBezTo>
                  <a:cubicBezTo>
                    <a:pt x="3328" y="1081"/>
                    <a:pt x="3555" y="1195"/>
                    <a:pt x="3982" y="1224"/>
                  </a:cubicBezTo>
                  <a:cubicBezTo>
                    <a:pt x="3640" y="939"/>
                    <a:pt x="3356" y="854"/>
                    <a:pt x="3072" y="9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4;p21">
              <a:extLst>
                <a:ext uri="{FF2B5EF4-FFF2-40B4-BE49-F238E27FC236}">
                  <a16:creationId xmlns:a16="http://schemas.microsoft.com/office/drawing/2014/main" id="{9901FBB3-489A-432A-B113-5041F10A5A72}"/>
                </a:ext>
              </a:extLst>
            </p:cNvPr>
            <p:cNvSpPr/>
            <p:nvPr/>
          </p:nvSpPr>
          <p:spPr>
            <a:xfrm>
              <a:off x="4374100" y="2016125"/>
              <a:ext cx="558100" cy="343400"/>
            </a:xfrm>
            <a:custGeom>
              <a:avLst/>
              <a:gdLst/>
              <a:ahLst/>
              <a:cxnLst/>
              <a:rect l="l" t="t" r="r" b="b"/>
              <a:pathLst>
                <a:path w="22324" h="13736" extrusionOk="0">
                  <a:moveTo>
                    <a:pt x="455" y="4237"/>
                  </a:moveTo>
                  <a:cubicBezTo>
                    <a:pt x="171" y="4266"/>
                    <a:pt x="86" y="4465"/>
                    <a:pt x="0" y="4863"/>
                  </a:cubicBezTo>
                  <a:cubicBezTo>
                    <a:pt x="285" y="4607"/>
                    <a:pt x="484" y="4493"/>
                    <a:pt x="427" y="4209"/>
                  </a:cubicBezTo>
                  <a:cubicBezTo>
                    <a:pt x="854" y="3896"/>
                    <a:pt x="1280" y="3583"/>
                    <a:pt x="1564" y="3100"/>
                  </a:cubicBezTo>
                  <a:cubicBezTo>
                    <a:pt x="1991" y="2929"/>
                    <a:pt x="2418" y="2901"/>
                    <a:pt x="2816" y="2645"/>
                  </a:cubicBezTo>
                  <a:cubicBezTo>
                    <a:pt x="3896" y="1849"/>
                    <a:pt x="5119" y="1564"/>
                    <a:pt x="6427" y="1422"/>
                  </a:cubicBezTo>
                  <a:cubicBezTo>
                    <a:pt x="6825" y="1365"/>
                    <a:pt x="6882" y="1621"/>
                    <a:pt x="6854" y="1905"/>
                  </a:cubicBezTo>
                  <a:cubicBezTo>
                    <a:pt x="6569" y="1820"/>
                    <a:pt x="6313" y="1792"/>
                    <a:pt x="6114" y="2133"/>
                  </a:cubicBezTo>
                  <a:cubicBezTo>
                    <a:pt x="6370" y="2048"/>
                    <a:pt x="6626" y="1991"/>
                    <a:pt x="6854" y="1905"/>
                  </a:cubicBezTo>
                  <a:cubicBezTo>
                    <a:pt x="7337" y="1621"/>
                    <a:pt x="7707" y="1792"/>
                    <a:pt x="7991" y="2247"/>
                  </a:cubicBezTo>
                  <a:cubicBezTo>
                    <a:pt x="8190" y="2531"/>
                    <a:pt x="8275" y="2901"/>
                    <a:pt x="8617" y="3071"/>
                  </a:cubicBezTo>
                  <a:cubicBezTo>
                    <a:pt x="8531" y="3413"/>
                    <a:pt x="8702" y="3669"/>
                    <a:pt x="8787" y="3981"/>
                  </a:cubicBezTo>
                  <a:cubicBezTo>
                    <a:pt x="9015" y="4806"/>
                    <a:pt x="9214" y="5631"/>
                    <a:pt x="9470" y="6455"/>
                  </a:cubicBezTo>
                  <a:cubicBezTo>
                    <a:pt x="9868" y="7820"/>
                    <a:pt x="9555" y="9157"/>
                    <a:pt x="9242" y="10465"/>
                  </a:cubicBezTo>
                  <a:cubicBezTo>
                    <a:pt x="8986" y="11574"/>
                    <a:pt x="8162" y="12342"/>
                    <a:pt x="7110" y="12854"/>
                  </a:cubicBezTo>
                  <a:cubicBezTo>
                    <a:pt x="6711" y="13024"/>
                    <a:pt x="6256" y="13024"/>
                    <a:pt x="5972" y="13394"/>
                  </a:cubicBezTo>
                  <a:cubicBezTo>
                    <a:pt x="5119" y="13280"/>
                    <a:pt x="4266" y="13337"/>
                    <a:pt x="3413" y="13365"/>
                  </a:cubicBezTo>
                  <a:cubicBezTo>
                    <a:pt x="4266" y="13508"/>
                    <a:pt x="5119" y="13422"/>
                    <a:pt x="5972" y="13394"/>
                  </a:cubicBezTo>
                  <a:cubicBezTo>
                    <a:pt x="6057" y="13365"/>
                    <a:pt x="6200" y="13280"/>
                    <a:pt x="6200" y="13309"/>
                  </a:cubicBezTo>
                  <a:cubicBezTo>
                    <a:pt x="6484" y="13735"/>
                    <a:pt x="6768" y="13508"/>
                    <a:pt x="7053" y="13337"/>
                  </a:cubicBezTo>
                  <a:cubicBezTo>
                    <a:pt x="8958" y="12256"/>
                    <a:pt x="9839" y="10493"/>
                    <a:pt x="10209" y="8417"/>
                  </a:cubicBezTo>
                  <a:cubicBezTo>
                    <a:pt x="10266" y="8190"/>
                    <a:pt x="10181" y="8076"/>
                    <a:pt x="9925" y="8076"/>
                  </a:cubicBezTo>
                  <a:cubicBezTo>
                    <a:pt x="9925" y="7877"/>
                    <a:pt x="9925" y="7650"/>
                    <a:pt x="9896" y="7451"/>
                  </a:cubicBezTo>
                  <a:cubicBezTo>
                    <a:pt x="9726" y="5915"/>
                    <a:pt x="9470" y="4408"/>
                    <a:pt x="8617" y="3100"/>
                  </a:cubicBezTo>
                  <a:cubicBezTo>
                    <a:pt x="8617" y="2759"/>
                    <a:pt x="8446" y="2446"/>
                    <a:pt x="8332" y="2133"/>
                  </a:cubicBezTo>
                  <a:cubicBezTo>
                    <a:pt x="8219" y="1706"/>
                    <a:pt x="8304" y="1507"/>
                    <a:pt x="8730" y="1536"/>
                  </a:cubicBezTo>
                  <a:cubicBezTo>
                    <a:pt x="9384" y="1593"/>
                    <a:pt x="10039" y="1422"/>
                    <a:pt x="10693" y="1678"/>
                  </a:cubicBezTo>
                  <a:cubicBezTo>
                    <a:pt x="10209" y="1564"/>
                    <a:pt x="9896" y="1081"/>
                    <a:pt x="9384" y="1081"/>
                  </a:cubicBezTo>
                  <a:cubicBezTo>
                    <a:pt x="9242" y="1081"/>
                    <a:pt x="9129" y="1024"/>
                    <a:pt x="9129" y="882"/>
                  </a:cubicBezTo>
                  <a:cubicBezTo>
                    <a:pt x="9129" y="711"/>
                    <a:pt x="9242" y="654"/>
                    <a:pt x="9384" y="654"/>
                  </a:cubicBezTo>
                  <a:cubicBezTo>
                    <a:pt x="10124" y="626"/>
                    <a:pt x="10892" y="597"/>
                    <a:pt x="11858" y="796"/>
                  </a:cubicBezTo>
                  <a:cubicBezTo>
                    <a:pt x="11546" y="882"/>
                    <a:pt x="11403" y="882"/>
                    <a:pt x="11375" y="939"/>
                  </a:cubicBezTo>
                  <a:cubicBezTo>
                    <a:pt x="11261" y="1138"/>
                    <a:pt x="11517" y="967"/>
                    <a:pt x="11546" y="1052"/>
                  </a:cubicBezTo>
                  <a:lnTo>
                    <a:pt x="11631" y="1052"/>
                  </a:lnTo>
                  <a:cubicBezTo>
                    <a:pt x="13223" y="1024"/>
                    <a:pt x="14816" y="1280"/>
                    <a:pt x="16351" y="1650"/>
                  </a:cubicBezTo>
                  <a:cubicBezTo>
                    <a:pt x="16863" y="2048"/>
                    <a:pt x="17375" y="2474"/>
                    <a:pt x="17972" y="2759"/>
                  </a:cubicBezTo>
                  <a:cubicBezTo>
                    <a:pt x="18115" y="2901"/>
                    <a:pt x="18257" y="3043"/>
                    <a:pt x="18399" y="3185"/>
                  </a:cubicBezTo>
                  <a:cubicBezTo>
                    <a:pt x="18484" y="3697"/>
                    <a:pt x="18911" y="3953"/>
                    <a:pt x="19167" y="4323"/>
                  </a:cubicBezTo>
                  <a:cubicBezTo>
                    <a:pt x="19167" y="4379"/>
                    <a:pt x="19167" y="4436"/>
                    <a:pt x="19167" y="4493"/>
                  </a:cubicBezTo>
                  <a:cubicBezTo>
                    <a:pt x="19337" y="4806"/>
                    <a:pt x="19735" y="5090"/>
                    <a:pt x="19423" y="5460"/>
                  </a:cubicBezTo>
                  <a:cubicBezTo>
                    <a:pt x="19195" y="5773"/>
                    <a:pt x="18797" y="5744"/>
                    <a:pt x="18399" y="5659"/>
                  </a:cubicBezTo>
                  <a:cubicBezTo>
                    <a:pt x="17915" y="5545"/>
                    <a:pt x="17347" y="5545"/>
                    <a:pt x="16892" y="5261"/>
                  </a:cubicBezTo>
                  <a:cubicBezTo>
                    <a:pt x="16266" y="4834"/>
                    <a:pt x="15641" y="4806"/>
                    <a:pt x="14844" y="5090"/>
                  </a:cubicBezTo>
                  <a:cubicBezTo>
                    <a:pt x="15186" y="5204"/>
                    <a:pt x="15413" y="5289"/>
                    <a:pt x="15641" y="5346"/>
                  </a:cubicBezTo>
                  <a:cubicBezTo>
                    <a:pt x="16522" y="5517"/>
                    <a:pt x="17347" y="5830"/>
                    <a:pt x="18228" y="5972"/>
                  </a:cubicBezTo>
                  <a:cubicBezTo>
                    <a:pt x="19081" y="6114"/>
                    <a:pt x="19707" y="6654"/>
                    <a:pt x="20503" y="6853"/>
                  </a:cubicBezTo>
                  <a:cubicBezTo>
                    <a:pt x="20560" y="6882"/>
                    <a:pt x="20674" y="7024"/>
                    <a:pt x="20645" y="7052"/>
                  </a:cubicBezTo>
                  <a:cubicBezTo>
                    <a:pt x="20503" y="7280"/>
                    <a:pt x="20475" y="7394"/>
                    <a:pt x="20844" y="7394"/>
                  </a:cubicBezTo>
                  <a:cubicBezTo>
                    <a:pt x="21584" y="7394"/>
                    <a:pt x="21641" y="7451"/>
                    <a:pt x="21868" y="8389"/>
                  </a:cubicBezTo>
                  <a:cubicBezTo>
                    <a:pt x="20873" y="8218"/>
                    <a:pt x="19991" y="7820"/>
                    <a:pt x="18996" y="7707"/>
                  </a:cubicBezTo>
                  <a:cubicBezTo>
                    <a:pt x="17716" y="7138"/>
                    <a:pt x="16067" y="6768"/>
                    <a:pt x="14930" y="6797"/>
                  </a:cubicBezTo>
                  <a:cubicBezTo>
                    <a:pt x="15413" y="7081"/>
                    <a:pt x="15925" y="7166"/>
                    <a:pt x="16437" y="7252"/>
                  </a:cubicBezTo>
                  <a:cubicBezTo>
                    <a:pt x="17318" y="7365"/>
                    <a:pt x="18115" y="7763"/>
                    <a:pt x="19024" y="7678"/>
                  </a:cubicBezTo>
                  <a:cubicBezTo>
                    <a:pt x="19053" y="7735"/>
                    <a:pt x="19081" y="7820"/>
                    <a:pt x="19110" y="7849"/>
                  </a:cubicBezTo>
                  <a:cubicBezTo>
                    <a:pt x="20134" y="8247"/>
                    <a:pt x="21214" y="8503"/>
                    <a:pt x="22266" y="9015"/>
                  </a:cubicBezTo>
                  <a:cubicBezTo>
                    <a:pt x="22295" y="8531"/>
                    <a:pt x="21925" y="8247"/>
                    <a:pt x="22067" y="7934"/>
                  </a:cubicBezTo>
                  <a:cubicBezTo>
                    <a:pt x="22323" y="7337"/>
                    <a:pt x="22067" y="6853"/>
                    <a:pt x="21897" y="6342"/>
                  </a:cubicBezTo>
                  <a:cubicBezTo>
                    <a:pt x="21669" y="5659"/>
                    <a:pt x="21584" y="4977"/>
                    <a:pt x="21641" y="4266"/>
                  </a:cubicBezTo>
                  <a:cubicBezTo>
                    <a:pt x="21726" y="3413"/>
                    <a:pt x="21669" y="2559"/>
                    <a:pt x="21669" y="1706"/>
                  </a:cubicBezTo>
                  <a:cubicBezTo>
                    <a:pt x="21498" y="2275"/>
                    <a:pt x="21555" y="2901"/>
                    <a:pt x="21243" y="3469"/>
                  </a:cubicBezTo>
                  <a:cubicBezTo>
                    <a:pt x="21157" y="2616"/>
                    <a:pt x="21072" y="1792"/>
                    <a:pt x="21157" y="967"/>
                  </a:cubicBezTo>
                  <a:cubicBezTo>
                    <a:pt x="21214" y="455"/>
                    <a:pt x="20844" y="626"/>
                    <a:pt x="20645" y="569"/>
                  </a:cubicBezTo>
                  <a:cubicBezTo>
                    <a:pt x="20446" y="512"/>
                    <a:pt x="20418" y="540"/>
                    <a:pt x="20389" y="910"/>
                  </a:cubicBezTo>
                  <a:cubicBezTo>
                    <a:pt x="20333" y="1251"/>
                    <a:pt x="20446" y="1593"/>
                    <a:pt x="20532" y="1934"/>
                  </a:cubicBezTo>
                  <a:cubicBezTo>
                    <a:pt x="20702" y="2559"/>
                    <a:pt x="20759" y="3299"/>
                    <a:pt x="20475" y="4010"/>
                  </a:cubicBezTo>
                  <a:cubicBezTo>
                    <a:pt x="20219" y="3839"/>
                    <a:pt x="20134" y="3669"/>
                    <a:pt x="20077" y="3441"/>
                  </a:cubicBezTo>
                  <a:cubicBezTo>
                    <a:pt x="20048" y="3356"/>
                    <a:pt x="20134" y="3157"/>
                    <a:pt x="19906" y="3214"/>
                  </a:cubicBezTo>
                  <a:cubicBezTo>
                    <a:pt x="19536" y="3299"/>
                    <a:pt x="19366" y="3014"/>
                    <a:pt x="19195" y="2787"/>
                  </a:cubicBezTo>
                  <a:cubicBezTo>
                    <a:pt x="18882" y="2360"/>
                    <a:pt x="18513" y="2190"/>
                    <a:pt x="18029" y="2332"/>
                  </a:cubicBezTo>
                  <a:lnTo>
                    <a:pt x="18058" y="2389"/>
                  </a:lnTo>
                  <a:cubicBezTo>
                    <a:pt x="17546" y="2019"/>
                    <a:pt x="17034" y="1621"/>
                    <a:pt x="16351" y="1678"/>
                  </a:cubicBezTo>
                  <a:cubicBezTo>
                    <a:pt x="15584" y="1109"/>
                    <a:pt x="14844" y="626"/>
                    <a:pt x="13792" y="740"/>
                  </a:cubicBezTo>
                  <a:cubicBezTo>
                    <a:pt x="12598" y="853"/>
                    <a:pt x="11432" y="398"/>
                    <a:pt x="10238" y="569"/>
                  </a:cubicBezTo>
                  <a:cubicBezTo>
                    <a:pt x="9726" y="654"/>
                    <a:pt x="9185" y="597"/>
                    <a:pt x="8674" y="484"/>
                  </a:cubicBezTo>
                  <a:cubicBezTo>
                    <a:pt x="8304" y="398"/>
                    <a:pt x="7877" y="484"/>
                    <a:pt x="7508" y="626"/>
                  </a:cubicBezTo>
                  <a:cubicBezTo>
                    <a:pt x="7138" y="768"/>
                    <a:pt x="6825" y="740"/>
                    <a:pt x="6626" y="455"/>
                  </a:cubicBezTo>
                  <a:cubicBezTo>
                    <a:pt x="6399" y="142"/>
                    <a:pt x="6114" y="29"/>
                    <a:pt x="5773" y="0"/>
                  </a:cubicBezTo>
                  <a:cubicBezTo>
                    <a:pt x="5716" y="256"/>
                    <a:pt x="5858" y="484"/>
                    <a:pt x="5716" y="654"/>
                  </a:cubicBezTo>
                  <a:cubicBezTo>
                    <a:pt x="5546" y="683"/>
                    <a:pt x="5403" y="683"/>
                    <a:pt x="5233" y="711"/>
                  </a:cubicBezTo>
                  <a:cubicBezTo>
                    <a:pt x="4323" y="1422"/>
                    <a:pt x="3299" y="1905"/>
                    <a:pt x="2332" y="2503"/>
                  </a:cubicBezTo>
                  <a:cubicBezTo>
                    <a:pt x="2048" y="2673"/>
                    <a:pt x="1707" y="2759"/>
                    <a:pt x="1593" y="3128"/>
                  </a:cubicBezTo>
                  <a:cubicBezTo>
                    <a:pt x="1053" y="3327"/>
                    <a:pt x="683" y="3725"/>
                    <a:pt x="455" y="4237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5;p21">
              <a:extLst>
                <a:ext uri="{FF2B5EF4-FFF2-40B4-BE49-F238E27FC236}">
                  <a16:creationId xmlns:a16="http://schemas.microsoft.com/office/drawing/2014/main" id="{3C2BBEF5-6D24-4B73-A7B0-6AF0FC4DDB74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133" y="1138"/>
                    <a:pt x="1309" y="1707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6;p21">
              <a:extLst>
                <a:ext uri="{FF2B5EF4-FFF2-40B4-BE49-F238E27FC236}">
                  <a16:creationId xmlns:a16="http://schemas.microsoft.com/office/drawing/2014/main" id="{2DAF824F-06EA-406B-B25A-742BBD516535}"/>
                </a:ext>
              </a:extLst>
            </p:cNvPr>
            <p:cNvSpPr/>
            <p:nvPr/>
          </p:nvSpPr>
          <p:spPr>
            <a:xfrm>
              <a:off x="4306550" y="1967650"/>
              <a:ext cx="38425" cy="10650"/>
            </a:xfrm>
            <a:custGeom>
              <a:avLst/>
              <a:gdLst/>
              <a:ahLst/>
              <a:cxnLst/>
              <a:rect l="l" t="t" r="r" b="b"/>
              <a:pathLst>
                <a:path w="1537" h="426" extrusionOk="0">
                  <a:moveTo>
                    <a:pt x="918" y="1"/>
                  </a:moveTo>
                  <a:cubicBezTo>
                    <a:pt x="578" y="1"/>
                    <a:pt x="296" y="238"/>
                    <a:pt x="1" y="404"/>
                  </a:cubicBezTo>
                  <a:cubicBezTo>
                    <a:pt x="126" y="418"/>
                    <a:pt x="251" y="425"/>
                    <a:pt x="377" y="425"/>
                  </a:cubicBezTo>
                  <a:cubicBezTo>
                    <a:pt x="740" y="425"/>
                    <a:pt x="1115" y="367"/>
                    <a:pt x="1537" y="261"/>
                  </a:cubicBezTo>
                  <a:cubicBezTo>
                    <a:pt x="1306" y="71"/>
                    <a:pt x="1104" y="1"/>
                    <a:pt x="9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7;p21">
              <a:extLst>
                <a:ext uri="{FF2B5EF4-FFF2-40B4-BE49-F238E27FC236}">
                  <a16:creationId xmlns:a16="http://schemas.microsoft.com/office/drawing/2014/main" id="{CAF72825-871A-4608-A266-EB1D1EFD90D3}"/>
                </a:ext>
              </a:extLst>
            </p:cNvPr>
            <p:cNvSpPr/>
            <p:nvPr/>
          </p:nvSpPr>
          <p:spPr>
            <a:xfrm>
              <a:off x="4355625" y="2176775"/>
              <a:ext cx="83900" cy="177050"/>
            </a:xfrm>
            <a:custGeom>
              <a:avLst/>
              <a:gdLst/>
              <a:ahLst/>
              <a:cxnLst/>
              <a:rect l="l" t="t" r="r" b="b"/>
              <a:pathLst>
                <a:path w="3356" h="7082" extrusionOk="0">
                  <a:moveTo>
                    <a:pt x="1735" y="5404"/>
                  </a:moveTo>
                  <a:cubicBezTo>
                    <a:pt x="1792" y="5290"/>
                    <a:pt x="1962" y="5063"/>
                    <a:pt x="1934" y="5063"/>
                  </a:cubicBezTo>
                  <a:cubicBezTo>
                    <a:pt x="1251" y="4579"/>
                    <a:pt x="1365" y="3811"/>
                    <a:pt x="1251" y="3157"/>
                  </a:cubicBezTo>
                  <a:cubicBezTo>
                    <a:pt x="1138" y="2361"/>
                    <a:pt x="1081" y="1536"/>
                    <a:pt x="1507" y="826"/>
                  </a:cubicBezTo>
                  <a:cubicBezTo>
                    <a:pt x="1763" y="456"/>
                    <a:pt x="1479" y="285"/>
                    <a:pt x="1223" y="1"/>
                  </a:cubicBezTo>
                  <a:cubicBezTo>
                    <a:pt x="1251" y="1053"/>
                    <a:pt x="711" y="1878"/>
                    <a:pt x="654" y="2816"/>
                  </a:cubicBezTo>
                  <a:cubicBezTo>
                    <a:pt x="284" y="3157"/>
                    <a:pt x="0" y="3499"/>
                    <a:pt x="398" y="3982"/>
                  </a:cubicBezTo>
                  <a:cubicBezTo>
                    <a:pt x="483" y="4096"/>
                    <a:pt x="483" y="4295"/>
                    <a:pt x="455" y="4437"/>
                  </a:cubicBezTo>
                  <a:cubicBezTo>
                    <a:pt x="455" y="5233"/>
                    <a:pt x="882" y="5745"/>
                    <a:pt x="1479" y="6172"/>
                  </a:cubicBezTo>
                  <a:cubicBezTo>
                    <a:pt x="1735" y="6371"/>
                    <a:pt x="2048" y="6484"/>
                    <a:pt x="2247" y="6712"/>
                  </a:cubicBezTo>
                  <a:cubicBezTo>
                    <a:pt x="2616" y="7082"/>
                    <a:pt x="2957" y="6996"/>
                    <a:pt x="3356" y="6740"/>
                  </a:cubicBezTo>
                  <a:cubicBezTo>
                    <a:pt x="2417" y="6769"/>
                    <a:pt x="2104" y="6029"/>
                    <a:pt x="1735" y="5404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8;p21">
              <a:extLst>
                <a:ext uri="{FF2B5EF4-FFF2-40B4-BE49-F238E27FC236}">
                  <a16:creationId xmlns:a16="http://schemas.microsoft.com/office/drawing/2014/main" id="{412756B6-FB17-439C-A5ED-151591E20EDE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58" y="1422"/>
                  </a:lnTo>
                  <a:lnTo>
                    <a:pt x="58" y="0"/>
                  </a:lnTo>
                  <a:lnTo>
                    <a:pt x="1" y="0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9;p21">
              <a:extLst>
                <a:ext uri="{FF2B5EF4-FFF2-40B4-BE49-F238E27FC236}">
                  <a16:creationId xmlns:a16="http://schemas.microsoft.com/office/drawing/2014/main" id="{183E1DDD-6DA3-480C-BF70-DFB2AB95C343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313"/>
                    <a:pt x="1" y="256"/>
                    <a:pt x="115" y="256"/>
                  </a:cubicBezTo>
                  <a:cubicBezTo>
                    <a:pt x="115" y="256"/>
                    <a:pt x="143" y="171"/>
                    <a:pt x="143" y="143"/>
                  </a:cubicBezTo>
                  <a:cubicBezTo>
                    <a:pt x="143" y="0"/>
                    <a:pt x="257" y="86"/>
                    <a:pt x="143" y="57"/>
                  </a:cubicBezTo>
                  <a:cubicBezTo>
                    <a:pt x="143" y="57"/>
                    <a:pt x="115" y="14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0;p21">
              <a:extLst>
                <a:ext uri="{FF2B5EF4-FFF2-40B4-BE49-F238E27FC236}">
                  <a16:creationId xmlns:a16="http://schemas.microsoft.com/office/drawing/2014/main" id="{AD4E9F48-CF11-4AE0-ABF9-A6BD2E411B9D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285" y="143"/>
                    <a:pt x="342" y="115"/>
                    <a:pt x="399" y="115"/>
                  </a:cubicBezTo>
                  <a:cubicBezTo>
                    <a:pt x="342" y="1"/>
                    <a:pt x="257" y="29"/>
                    <a:pt x="172" y="29"/>
                  </a:cubicBezTo>
                  <a:cubicBezTo>
                    <a:pt x="115" y="29"/>
                    <a:pt x="58" y="58"/>
                    <a:pt x="1" y="86"/>
                  </a:cubicBezTo>
                  <a:cubicBezTo>
                    <a:pt x="58" y="200"/>
                    <a:pt x="143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1;p21">
              <a:extLst>
                <a:ext uri="{FF2B5EF4-FFF2-40B4-BE49-F238E27FC236}">
                  <a16:creationId xmlns:a16="http://schemas.microsoft.com/office/drawing/2014/main" id="{57101569-10DE-4780-B23F-B6FE1898717D}"/>
                </a:ext>
              </a:extLst>
            </p:cNvPr>
            <p:cNvSpPr/>
            <p:nvPr/>
          </p:nvSpPr>
          <p:spPr>
            <a:xfrm>
              <a:off x="4745200" y="2027500"/>
              <a:ext cx="187000" cy="214000"/>
            </a:xfrm>
            <a:custGeom>
              <a:avLst/>
              <a:gdLst/>
              <a:ahLst/>
              <a:cxnLst/>
              <a:rect l="l" t="t" r="r" b="b"/>
              <a:pathLst>
                <a:path w="7480" h="8560" extrusionOk="0">
                  <a:moveTo>
                    <a:pt x="6228" y="5289"/>
                  </a:moveTo>
                  <a:cubicBezTo>
                    <a:pt x="6171" y="5688"/>
                    <a:pt x="6114" y="5915"/>
                    <a:pt x="6285" y="6342"/>
                  </a:cubicBezTo>
                  <a:cubicBezTo>
                    <a:pt x="6399" y="5915"/>
                    <a:pt x="6370" y="5688"/>
                    <a:pt x="6228" y="5289"/>
                  </a:cubicBezTo>
                  <a:close/>
                  <a:moveTo>
                    <a:pt x="5204" y="3868"/>
                  </a:moveTo>
                  <a:cubicBezTo>
                    <a:pt x="5005" y="4294"/>
                    <a:pt x="5005" y="4635"/>
                    <a:pt x="5147" y="4948"/>
                  </a:cubicBezTo>
                  <a:cubicBezTo>
                    <a:pt x="5233" y="5147"/>
                    <a:pt x="5403" y="5233"/>
                    <a:pt x="5602" y="5176"/>
                  </a:cubicBezTo>
                  <a:cubicBezTo>
                    <a:pt x="5801" y="5119"/>
                    <a:pt x="5773" y="4948"/>
                    <a:pt x="5773" y="4806"/>
                  </a:cubicBezTo>
                  <a:cubicBezTo>
                    <a:pt x="5716" y="4436"/>
                    <a:pt x="5602" y="4095"/>
                    <a:pt x="5204" y="3868"/>
                  </a:cubicBezTo>
                  <a:close/>
                  <a:moveTo>
                    <a:pt x="4180" y="7252"/>
                  </a:moveTo>
                  <a:cubicBezTo>
                    <a:pt x="5147" y="7365"/>
                    <a:pt x="6029" y="7763"/>
                    <a:pt x="7024" y="7934"/>
                  </a:cubicBezTo>
                  <a:cubicBezTo>
                    <a:pt x="6797" y="6996"/>
                    <a:pt x="6740" y="6939"/>
                    <a:pt x="6000" y="6939"/>
                  </a:cubicBezTo>
                  <a:cubicBezTo>
                    <a:pt x="5631" y="6939"/>
                    <a:pt x="5659" y="6825"/>
                    <a:pt x="5801" y="6597"/>
                  </a:cubicBezTo>
                  <a:cubicBezTo>
                    <a:pt x="5830" y="6569"/>
                    <a:pt x="5716" y="6427"/>
                    <a:pt x="5659" y="6398"/>
                  </a:cubicBezTo>
                  <a:cubicBezTo>
                    <a:pt x="4863" y="6199"/>
                    <a:pt x="4237" y="5659"/>
                    <a:pt x="3384" y="5517"/>
                  </a:cubicBezTo>
                  <a:cubicBezTo>
                    <a:pt x="2503" y="5375"/>
                    <a:pt x="1678" y="5062"/>
                    <a:pt x="797" y="4891"/>
                  </a:cubicBezTo>
                  <a:cubicBezTo>
                    <a:pt x="569" y="4834"/>
                    <a:pt x="342" y="4749"/>
                    <a:pt x="0" y="4635"/>
                  </a:cubicBezTo>
                  <a:cubicBezTo>
                    <a:pt x="797" y="4351"/>
                    <a:pt x="1422" y="4379"/>
                    <a:pt x="2048" y="4806"/>
                  </a:cubicBezTo>
                  <a:cubicBezTo>
                    <a:pt x="2503" y="5090"/>
                    <a:pt x="3071" y="5090"/>
                    <a:pt x="3555" y="5204"/>
                  </a:cubicBezTo>
                  <a:cubicBezTo>
                    <a:pt x="3953" y="5289"/>
                    <a:pt x="4351" y="5318"/>
                    <a:pt x="4579" y="5005"/>
                  </a:cubicBezTo>
                  <a:cubicBezTo>
                    <a:pt x="4891" y="4635"/>
                    <a:pt x="4493" y="4351"/>
                    <a:pt x="4323" y="4038"/>
                  </a:cubicBezTo>
                  <a:cubicBezTo>
                    <a:pt x="4835" y="4209"/>
                    <a:pt x="4977" y="4123"/>
                    <a:pt x="4920" y="3754"/>
                  </a:cubicBezTo>
                  <a:cubicBezTo>
                    <a:pt x="4835" y="3356"/>
                    <a:pt x="4607" y="3043"/>
                    <a:pt x="4294" y="2815"/>
                  </a:cubicBezTo>
                  <a:cubicBezTo>
                    <a:pt x="3896" y="2531"/>
                    <a:pt x="3470" y="2275"/>
                    <a:pt x="3185" y="1877"/>
                  </a:cubicBezTo>
                  <a:cubicBezTo>
                    <a:pt x="3669" y="1735"/>
                    <a:pt x="4038" y="1905"/>
                    <a:pt x="4351" y="2332"/>
                  </a:cubicBezTo>
                  <a:cubicBezTo>
                    <a:pt x="4522" y="2559"/>
                    <a:pt x="4692" y="2844"/>
                    <a:pt x="5062" y="2759"/>
                  </a:cubicBezTo>
                  <a:cubicBezTo>
                    <a:pt x="5290" y="2702"/>
                    <a:pt x="5204" y="2901"/>
                    <a:pt x="5233" y="2986"/>
                  </a:cubicBezTo>
                  <a:cubicBezTo>
                    <a:pt x="5290" y="3214"/>
                    <a:pt x="5375" y="3384"/>
                    <a:pt x="5631" y="3555"/>
                  </a:cubicBezTo>
                  <a:cubicBezTo>
                    <a:pt x="5915" y="2844"/>
                    <a:pt x="5858" y="2104"/>
                    <a:pt x="5688" y="1479"/>
                  </a:cubicBezTo>
                  <a:cubicBezTo>
                    <a:pt x="5602" y="1138"/>
                    <a:pt x="5489" y="796"/>
                    <a:pt x="5545" y="455"/>
                  </a:cubicBezTo>
                  <a:cubicBezTo>
                    <a:pt x="5574" y="85"/>
                    <a:pt x="5602" y="57"/>
                    <a:pt x="5801" y="114"/>
                  </a:cubicBezTo>
                  <a:cubicBezTo>
                    <a:pt x="6000" y="171"/>
                    <a:pt x="6370" y="0"/>
                    <a:pt x="6313" y="512"/>
                  </a:cubicBezTo>
                  <a:cubicBezTo>
                    <a:pt x="6228" y="1337"/>
                    <a:pt x="6313" y="2161"/>
                    <a:pt x="6399" y="3014"/>
                  </a:cubicBezTo>
                  <a:cubicBezTo>
                    <a:pt x="6711" y="2446"/>
                    <a:pt x="6654" y="1820"/>
                    <a:pt x="6825" y="1251"/>
                  </a:cubicBezTo>
                  <a:cubicBezTo>
                    <a:pt x="6825" y="2104"/>
                    <a:pt x="6882" y="2958"/>
                    <a:pt x="6797" y="3811"/>
                  </a:cubicBezTo>
                  <a:cubicBezTo>
                    <a:pt x="6740" y="4522"/>
                    <a:pt x="6825" y="5204"/>
                    <a:pt x="7053" y="5887"/>
                  </a:cubicBezTo>
                  <a:cubicBezTo>
                    <a:pt x="7223" y="6398"/>
                    <a:pt x="7479" y="6882"/>
                    <a:pt x="7223" y="7479"/>
                  </a:cubicBezTo>
                  <a:cubicBezTo>
                    <a:pt x="7081" y="7792"/>
                    <a:pt x="7451" y="8076"/>
                    <a:pt x="7422" y="8560"/>
                  </a:cubicBezTo>
                  <a:cubicBezTo>
                    <a:pt x="6370" y="8048"/>
                    <a:pt x="5290" y="7792"/>
                    <a:pt x="4266" y="7394"/>
                  </a:cubicBezTo>
                  <a:cubicBezTo>
                    <a:pt x="4237" y="7365"/>
                    <a:pt x="4209" y="7280"/>
                    <a:pt x="4180" y="7223"/>
                  </a:cubicBezTo>
                  <a:lnTo>
                    <a:pt x="4180" y="7252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2;p21">
              <a:extLst>
                <a:ext uri="{FF2B5EF4-FFF2-40B4-BE49-F238E27FC236}">
                  <a16:creationId xmlns:a16="http://schemas.microsoft.com/office/drawing/2014/main" id="{D1A064D7-F50C-4D9E-AC29-A450ABF5C858}"/>
                </a:ext>
              </a:extLst>
            </p:cNvPr>
            <p:cNvSpPr/>
            <p:nvPr/>
          </p:nvSpPr>
          <p:spPr>
            <a:xfrm>
              <a:off x="4413200" y="2016125"/>
              <a:ext cx="369700" cy="78225"/>
            </a:xfrm>
            <a:custGeom>
              <a:avLst/>
              <a:gdLst/>
              <a:ahLst/>
              <a:cxnLst/>
              <a:rect l="l" t="t" r="r" b="b"/>
              <a:pathLst>
                <a:path w="14788" h="3129" extrusionOk="0">
                  <a:moveTo>
                    <a:pt x="6370" y="939"/>
                  </a:moveTo>
                  <a:cubicBezTo>
                    <a:pt x="6768" y="1166"/>
                    <a:pt x="6768" y="1166"/>
                    <a:pt x="7166" y="939"/>
                  </a:cubicBezTo>
                  <a:cubicBezTo>
                    <a:pt x="6882" y="626"/>
                    <a:pt x="6626" y="740"/>
                    <a:pt x="6370" y="939"/>
                  </a:cubicBezTo>
                  <a:close/>
                  <a:moveTo>
                    <a:pt x="29" y="3128"/>
                  </a:moveTo>
                  <a:cubicBezTo>
                    <a:pt x="143" y="2759"/>
                    <a:pt x="484" y="2673"/>
                    <a:pt x="768" y="2503"/>
                  </a:cubicBezTo>
                  <a:cubicBezTo>
                    <a:pt x="1735" y="1905"/>
                    <a:pt x="2759" y="1422"/>
                    <a:pt x="3669" y="711"/>
                  </a:cubicBezTo>
                  <a:cubicBezTo>
                    <a:pt x="3612" y="967"/>
                    <a:pt x="3612" y="1166"/>
                    <a:pt x="3953" y="1138"/>
                  </a:cubicBezTo>
                  <a:cubicBezTo>
                    <a:pt x="4266" y="1081"/>
                    <a:pt x="4579" y="995"/>
                    <a:pt x="4863" y="796"/>
                  </a:cubicBezTo>
                  <a:cubicBezTo>
                    <a:pt x="4806" y="626"/>
                    <a:pt x="4692" y="540"/>
                    <a:pt x="4579" y="540"/>
                  </a:cubicBezTo>
                  <a:cubicBezTo>
                    <a:pt x="4408" y="512"/>
                    <a:pt x="4266" y="540"/>
                    <a:pt x="4152" y="654"/>
                  </a:cubicBezTo>
                  <a:cubicBezTo>
                    <a:pt x="4294" y="484"/>
                    <a:pt x="4152" y="256"/>
                    <a:pt x="4209" y="0"/>
                  </a:cubicBezTo>
                  <a:cubicBezTo>
                    <a:pt x="4550" y="29"/>
                    <a:pt x="4835" y="142"/>
                    <a:pt x="5062" y="455"/>
                  </a:cubicBezTo>
                  <a:cubicBezTo>
                    <a:pt x="5261" y="740"/>
                    <a:pt x="5574" y="768"/>
                    <a:pt x="5944" y="626"/>
                  </a:cubicBezTo>
                  <a:cubicBezTo>
                    <a:pt x="6313" y="484"/>
                    <a:pt x="6740" y="398"/>
                    <a:pt x="7110" y="484"/>
                  </a:cubicBezTo>
                  <a:cubicBezTo>
                    <a:pt x="7621" y="597"/>
                    <a:pt x="8162" y="654"/>
                    <a:pt x="8674" y="569"/>
                  </a:cubicBezTo>
                  <a:cubicBezTo>
                    <a:pt x="9868" y="398"/>
                    <a:pt x="11034" y="853"/>
                    <a:pt x="12228" y="740"/>
                  </a:cubicBezTo>
                  <a:cubicBezTo>
                    <a:pt x="13280" y="626"/>
                    <a:pt x="14020" y="1109"/>
                    <a:pt x="14787" y="1678"/>
                  </a:cubicBezTo>
                  <a:lnTo>
                    <a:pt x="14787" y="1650"/>
                  </a:lnTo>
                  <a:cubicBezTo>
                    <a:pt x="13252" y="1280"/>
                    <a:pt x="11659" y="1024"/>
                    <a:pt x="10067" y="1052"/>
                  </a:cubicBezTo>
                  <a:lnTo>
                    <a:pt x="9982" y="1052"/>
                  </a:lnTo>
                  <a:cubicBezTo>
                    <a:pt x="9953" y="967"/>
                    <a:pt x="9697" y="1138"/>
                    <a:pt x="9811" y="939"/>
                  </a:cubicBezTo>
                  <a:cubicBezTo>
                    <a:pt x="9839" y="882"/>
                    <a:pt x="9982" y="882"/>
                    <a:pt x="10294" y="796"/>
                  </a:cubicBezTo>
                  <a:cubicBezTo>
                    <a:pt x="9328" y="597"/>
                    <a:pt x="8560" y="626"/>
                    <a:pt x="7820" y="654"/>
                  </a:cubicBezTo>
                  <a:cubicBezTo>
                    <a:pt x="7678" y="654"/>
                    <a:pt x="7565" y="711"/>
                    <a:pt x="7565" y="882"/>
                  </a:cubicBezTo>
                  <a:cubicBezTo>
                    <a:pt x="7565" y="1024"/>
                    <a:pt x="7678" y="1081"/>
                    <a:pt x="7820" y="1081"/>
                  </a:cubicBezTo>
                  <a:cubicBezTo>
                    <a:pt x="8332" y="1081"/>
                    <a:pt x="8645" y="1564"/>
                    <a:pt x="9129" y="1678"/>
                  </a:cubicBezTo>
                  <a:cubicBezTo>
                    <a:pt x="8475" y="1422"/>
                    <a:pt x="7820" y="1593"/>
                    <a:pt x="7166" y="1536"/>
                  </a:cubicBezTo>
                  <a:cubicBezTo>
                    <a:pt x="6740" y="1507"/>
                    <a:pt x="6655" y="1706"/>
                    <a:pt x="6768" y="2133"/>
                  </a:cubicBezTo>
                  <a:cubicBezTo>
                    <a:pt x="6882" y="2446"/>
                    <a:pt x="7053" y="2759"/>
                    <a:pt x="7053" y="3100"/>
                  </a:cubicBezTo>
                  <a:lnTo>
                    <a:pt x="7081" y="3071"/>
                  </a:lnTo>
                  <a:cubicBezTo>
                    <a:pt x="6711" y="2901"/>
                    <a:pt x="6626" y="2531"/>
                    <a:pt x="6427" y="2247"/>
                  </a:cubicBezTo>
                  <a:cubicBezTo>
                    <a:pt x="6143" y="1792"/>
                    <a:pt x="5773" y="1621"/>
                    <a:pt x="5290" y="1905"/>
                  </a:cubicBezTo>
                  <a:lnTo>
                    <a:pt x="5290" y="1905"/>
                  </a:lnTo>
                  <a:cubicBezTo>
                    <a:pt x="5318" y="1621"/>
                    <a:pt x="5261" y="1365"/>
                    <a:pt x="4863" y="1422"/>
                  </a:cubicBezTo>
                  <a:cubicBezTo>
                    <a:pt x="3555" y="1564"/>
                    <a:pt x="2332" y="1849"/>
                    <a:pt x="1252" y="2645"/>
                  </a:cubicBezTo>
                  <a:cubicBezTo>
                    <a:pt x="854" y="2901"/>
                    <a:pt x="427" y="2929"/>
                    <a:pt x="0" y="3100"/>
                  </a:cubicBezTo>
                  <a:lnTo>
                    <a:pt x="29" y="3128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3;p21">
              <a:extLst>
                <a:ext uri="{FF2B5EF4-FFF2-40B4-BE49-F238E27FC236}">
                  <a16:creationId xmlns:a16="http://schemas.microsoft.com/office/drawing/2014/main" id="{7C2FF9C0-2936-4F58-80C8-78A04CA845C3}"/>
                </a:ext>
              </a:extLst>
            </p:cNvPr>
            <p:cNvSpPr/>
            <p:nvPr/>
          </p:nvSpPr>
          <p:spPr>
            <a:xfrm>
              <a:off x="4170775" y="1974175"/>
              <a:ext cx="134400" cy="145050"/>
            </a:xfrm>
            <a:custGeom>
              <a:avLst/>
              <a:gdLst/>
              <a:ahLst/>
              <a:cxnLst/>
              <a:rect l="l" t="t" r="r" b="b"/>
              <a:pathLst>
                <a:path w="5376" h="5802" extrusionOk="0">
                  <a:moveTo>
                    <a:pt x="2377" y="1240"/>
                  </a:moveTo>
                  <a:cubicBezTo>
                    <a:pt x="2416" y="1240"/>
                    <a:pt x="2446" y="1267"/>
                    <a:pt x="2446" y="1308"/>
                  </a:cubicBezTo>
                  <a:cubicBezTo>
                    <a:pt x="2475" y="1451"/>
                    <a:pt x="2361" y="1508"/>
                    <a:pt x="2247" y="1593"/>
                  </a:cubicBezTo>
                  <a:cubicBezTo>
                    <a:pt x="2232" y="1600"/>
                    <a:pt x="2217" y="1604"/>
                    <a:pt x="2202" y="1604"/>
                  </a:cubicBezTo>
                  <a:cubicBezTo>
                    <a:pt x="2164" y="1604"/>
                    <a:pt x="2133" y="1578"/>
                    <a:pt x="2133" y="1536"/>
                  </a:cubicBezTo>
                  <a:cubicBezTo>
                    <a:pt x="2133" y="1394"/>
                    <a:pt x="2190" y="1308"/>
                    <a:pt x="2332" y="1252"/>
                  </a:cubicBezTo>
                  <a:cubicBezTo>
                    <a:pt x="2348" y="1244"/>
                    <a:pt x="2363" y="1240"/>
                    <a:pt x="2377" y="1240"/>
                  </a:cubicBezTo>
                  <a:close/>
                  <a:moveTo>
                    <a:pt x="4835" y="0"/>
                  </a:moveTo>
                  <a:cubicBezTo>
                    <a:pt x="4522" y="86"/>
                    <a:pt x="4238" y="171"/>
                    <a:pt x="3953" y="285"/>
                  </a:cubicBezTo>
                  <a:cubicBezTo>
                    <a:pt x="3811" y="370"/>
                    <a:pt x="3669" y="455"/>
                    <a:pt x="3527" y="512"/>
                  </a:cubicBezTo>
                  <a:cubicBezTo>
                    <a:pt x="3407" y="584"/>
                    <a:pt x="3267" y="696"/>
                    <a:pt x="3125" y="696"/>
                  </a:cubicBezTo>
                  <a:cubicBezTo>
                    <a:pt x="3098" y="696"/>
                    <a:pt x="3070" y="692"/>
                    <a:pt x="3043" y="683"/>
                  </a:cubicBezTo>
                  <a:cubicBezTo>
                    <a:pt x="2503" y="939"/>
                    <a:pt x="2020" y="1252"/>
                    <a:pt x="1508" y="1593"/>
                  </a:cubicBezTo>
                  <a:cubicBezTo>
                    <a:pt x="1394" y="2275"/>
                    <a:pt x="1024" y="2844"/>
                    <a:pt x="512" y="3441"/>
                  </a:cubicBezTo>
                  <a:cubicBezTo>
                    <a:pt x="370" y="2503"/>
                    <a:pt x="939" y="2076"/>
                    <a:pt x="1451" y="1621"/>
                  </a:cubicBezTo>
                  <a:lnTo>
                    <a:pt x="1451" y="1621"/>
                  </a:lnTo>
                  <a:cubicBezTo>
                    <a:pt x="1110" y="1877"/>
                    <a:pt x="768" y="2105"/>
                    <a:pt x="456" y="2361"/>
                  </a:cubicBezTo>
                  <a:cubicBezTo>
                    <a:pt x="285" y="2673"/>
                    <a:pt x="256" y="3043"/>
                    <a:pt x="313" y="3583"/>
                  </a:cubicBezTo>
                  <a:cubicBezTo>
                    <a:pt x="370" y="4152"/>
                    <a:pt x="256" y="4692"/>
                    <a:pt x="171" y="5233"/>
                  </a:cubicBezTo>
                  <a:cubicBezTo>
                    <a:pt x="143" y="5432"/>
                    <a:pt x="1" y="5631"/>
                    <a:pt x="200" y="5801"/>
                  </a:cubicBezTo>
                  <a:lnTo>
                    <a:pt x="285" y="5801"/>
                  </a:lnTo>
                  <a:cubicBezTo>
                    <a:pt x="342" y="5745"/>
                    <a:pt x="370" y="5688"/>
                    <a:pt x="399" y="5659"/>
                  </a:cubicBezTo>
                  <a:cubicBezTo>
                    <a:pt x="456" y="4266"/>
                    <a:pt x="1166" y="3214"/>
                    <a:pt x="2190" y="2389"/>
                  </a:cubicBezTo>
                  <a:cubicBezTo>
                    <a:pt x="2389" y="2218"/>
                    <a:pt x="2560" y="2048"/>
                    <a:pt x="2645" y="1792"/>
                  </a:cubicBezTo>
                  <a:cubicBezTo>
                    <a:pt x="2901" y="1024"/>
                    <a:pt x="3555" y="654"/>
                    <a:pt x="4323" y="626"/>
                  </a:cubicBezTo>
                  <a:cubicBezTo>
                    <a:pt x="4749" y="598"/>
                    <a:pt x="5119" y="484"/>
                    <a:pt x="5375" y="143"/>
                  </a:cubicBezTo>
                  <a:cubicBezTo>
                    <a:pt x="5352" y="139"/>
                    <a:pt x="5326" y="138"/>
                    <a:pt x="5299" y="138"/>
                  </a:cubicBezTo>
                  <a:cubicBezTo>
                    <a:pt x="5179" y="138"/>
                    <a:pt x="5034" y="166"/>
                    <a:pt x="4939" y="166"/>
                  </a:cubicBezTo>
                  <a:cubicBezTo>
                    <a:pt x="4876" y="166"/>
                    <a:pt x="4835" y="154"/>
                    <a:pt x="4835" y="114"/>
                  </a:cubicBezTo>
                  <a:cubicBezTo>
                    <a:pt x="4835" y="57"/>
                    <a:pt x="4835" y="29"/>
                    <a:pt x="48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4;p21">
              <a:extLst>
                <a:ext uri="{FF2B5EF4-FFF2-40B4-BE49-F238E27FC236}">
                  <a16:creationId xmlns:a16="http://schemas.microsoft.com/office/drawing/2014/main" id="{EB9A0F87-6EAE-46BC-9474-BB2262550A5A}"/>
                </a:ext>
              </a:extLst>
            </p:cNvPr>
            <p:cNvSpPr/>
            <p:nvPr/>
          </p:nvSpPr>
          <p:spPr>
            <a:xfrm>
              <a:off x="4523400" y="2092900"/>
              <a:ext cx="107375" cy="266625"/>
            </a:xfrm>
            <a:custGeom>
              <a:avLst/>
              <a:gdLst/>
              <a:ahLst/>
              <a:cxnLst/>
              <a:rect l="l" t="t" r="r" b="b"/>
              <a:pathLst>
                <a:path w="4295" h="10665" extrusionOk="0">
                  <a:moveTo>
                    <a:pt x="0" y="10323"/>
                  </a:moveTo>
                  <a:cubicBezTo>
                    <a:pt x="284" y="9953"/>
                    <a:pt x="739" y="9953"/>
                    <a:pt x="1138" y="9783"/>
                  </a:cubicBezTo>
                  <a:cubicBezTo>
                    <a:pt x="2190" y="9271"/>
                    <a:pt x="3014" y="8503"/>
                    <a:pt x="3270" y="7394"/>
                  </a:cubicBezTo>
                  <a:cubicBezTo>
                    <a:pt x="3583" y="6086"/>
                    <a:pt x="3896" y="4749"/>
                    <a:pt x="3498" y="3384"/>
                  </a:cubicBezTo>
                  <a:cubicBezTo>
                    <a:pt x="3242" y="2560"/>
                    <a:pt x="3043" y="1735"/>
                    <a:pt x="2815" y="910"/>
                  </a:cubicBezTo>
                  <a:cubicBezTo>
                    <a:pt x="2730" y="598"/>
                    <a:pt x="2559" y="342"/>
                    <a:pt x="2673" y="0"/>
                  </a:cubicBezTo>
                  <a:lnTo>
                    <a:pt x="2645" y="29"/>
                  </a:lnTo>
                  <a:cubicBezTo>
                    <a:pt x="3498" y="1337"/>
                    <a:pt x="3754" y="2844"/>
                    <a:pt x="3924" y="4380"/>
                  </a:cubicBezTo>
                  <a:cubicBezTo>
                    <a:pt x="3953" y="4579"/>
                    <a:pt x="3953" y="4806"/>
                    <a:pt x="3953" y="5005"/>
                  </a:cubicBezTo>
                  <a:cubicBezTo>
                    <a:pt x="4209" y="5005"/>
                    <a:pt x="4294" y="5119"/>
                    <a:pt x="4237" y="5346"/>
                  </a:cubicBezTo>
                  <a:cubicBezTo>
                    <a:pt x="3867" y="7422"/>
                    <a:pt x="2986" y="9185"/>
                    <a:pt x="1081" y="10266"/>
                  </a:cubicBezTo>
                  <a:cubicBezTo>
                    <a:pt x="796" y="10437"/>
                    <a:pt x="512" y="10664"/>
                    <a:pt x="228" y="10238"/>
                  </a:cubicBezTo>
                  <a:cubicBezTo>
                    <a:pt x="228" y="10209"/>
                    <a:pt x="85" y="10294"/>
                    <a:pt x="0" y="10323"/>
                  </a:cubicBezTo>
                  <a:lnTo>
                    <a:pt x="0" y="10323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;p21">
              <a:extLst>
                <a:ext uri="{FF2B5EF4-FFF2-40B4-BE49-F238E27FC236}">
                  <a16:creationId xmlns:a16="http://schemas.microsoft.com/office/drawing/2014/main" id="{CCEBA430-3871-4FBB-AE2B-EFD03DDF0AFF}"/>
                </a:ext>
              </a:extLst>
            </p:cNvPr>
            <p:cNvSpPr/>
            <p:nvPr/>
          </p:nvSpPr>
          <p:spPr>
            <a:xfrm>
              <a:off x="4355625" y="2246450"/>
              <a:ext cx="83900" cy="107375"/>
            </a:xfrm>
            <a:custGeom>
              <a:avLst/>
              <a:gdLst/>
              <a:ahLst/>
              <a:cxnLst/>
              <a:rect l="l" t="t" r="r" b="b"/>
              <a:pathLst>
                <a:path w="3356" h="4295" extrusionOk="0">
                  <a:moveTo>
                    <a:pt x="1735" y="2617"/>
                  </a:moveTo>
                  <a:cubicBezTo>
                    <a:pt x="2104" y="3242"/>
                    <a:pt x="2417" y="3982"/>
                    <a:pt x="3356" y="3953"/>
                  </a:cubicBezTo>
                  <a:cubicBezTo>
                    <a:pt x="2957" y="4209"/>
                    <a:pt x="2616" y="4295"/>
                    <a:pt x="2247" y="3925"/>
                  </a:cubicBezTo>
                  <a:cubicBezTo>
                    <a:pt x="2048" y="3697"/>
                    <a:pt x="1735" y="3584"/>
                    <a:pt x="1479" y="3385"/>
                  </a:cubicBezTo>
                  <a:cubicBezTo>
                    <a:pt x="882" y="2958"/>
                    <a:pt x="455" y="2446"/>
                    <a:pt x="455" y="1650"/>
                  </a:cubicBezTo>
                  <a:cubicBezTo>
                    <a:pt x="483" y="1508"/>
                    <a:pt x="483" y="1309"/>
                    <a:pt x="398" y="1195"/>
                  </a:cubicBezTo>
                  <a:cubicBezTo>
                    <a:pt x="0" y="712"/>
                    <a:pt x="284" y="370"/>
                    <a:pt x="654" y="29"/>
                  </a:cubicBezTo>
                  <a:lnTo>
                    <a:pt x="626" y="1"/>
                  </a:lnTo>
                  <a:cubicBezTo>
                    <a:pt x="654" y="569"/>
                    <a:pt x="512" y="1167"/>
                    <a:pt x="910" y="1650"/>
                  </a:cubicBezTo>
                  <a:cubicBezTo>
                    <a:pt x="796" y="1650"/>
                    <a:pt x="711" y="1678"/>
                    <a:pt x="711" y="1792"/>
                  </a:cubicBezTo>
                  <a:cubicBezTo>
                    <a:pt x="768" y="2418"/>
                    <a:pt x="1024" y="2901"/>
                    <a:pt x="1706" y="3186"/>
                  </a:cubicBezTo>
                  <a:cubicBezTo>
                    <a:pt x="1735" y="2958"/>
                    <a:pt x="1735" y="2787"/>
                    <a:pt x="1763" y="2588"/>
                  </a:cubicBezTo>
                  <a:lnTo>
                    <a:pt x="1735" y="261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;p21">
              <a:extLst>
                <a:ext uri="{FF2B5EF4-FFF2-40B4-BE49-F238E27FC236}">
                  <a16:creationId xmlns:a16="http://schemas.microsoft.com/office/drawing/2014/main" id="{E213A5E0-AC8F-4413-AE0E-53BA9A19F885}"/>
                </a:ext>
              </a:extLst>
            </p:cNvPr>
            <p:cNvSpPr/>
            <p:nvPr/>
          </p:nvSpPr>
          <p:spPr>
            <a:xfrm>
              <a:off x="4371250" y="2176775"/>
              <a:ext cx="33450" cy="135100"/>
            </a:xfrm>
            <a:custGeom>
              <a:avLst/>
              <a:gdLst/>
              <a:ahLst/>
              <a:cxnLst/>
              <a:rect l="l" t="t" r="r" b="b"/>
              <a:pathLst>
                <a:path w="1338" h="5404" extrusionOk="0">
                  <a:moveTo>
                    <a:pt x="29" y="2816"/>
                  </a:moveTo>
                  <a:cubicBezTo>
                    <a:pt x="86" y="1878"/>
                    <a:pt x="626" y="1053"/>
                    <a:pt x="598" y="1"/>
                  </a:cubicBezTo>
                  <a:cubicBezTo>
                    <a:pt x="854" y="285"/>
                    <a:pt x="1138" y="456"/>
                    <a:pt x="882" y="826"/>
                  </a:cubicBezTo>
                  <a:cubicBezTo>
                    <a:pt x="456" y="1536"/>
                    <a:pt x="513" y="2361"/>
                    <a:pt x="626" y="3157"/>
                  </a:cubicBezTo>
                  <a:cubicBezTo>
                    <a:pt x="740" y="3811"/>
                    <a:pt x="626" y="4579"/>
                    <a:pt x="1309" y="5063"/>
                  </a:cubicBezTo>
                  <a:cubicBezTo>
                    <a:pt x="1337" y="5063"/>
                    <a:pt x="1167" y="5290"/>
                    <a:pt x="1110" y="5404"/>
                  </a:cubicBezTo>
                  <a:lnTo>
                    <a:pt x="1138" y="5375"/>
                  </a:lnTo>
                  <a:cubicBezTo>
                    <a:pt x="797" y="5091"/>
                    <a:pt x="712" y="4608"/>
                    <a:pt x="257" y="4437"/>
                  </a:cubicBezTo>
                  <a:cubicBezTo>
                    <a:pt x="598" y="4352"/>
                    <a:pt x="626" y="4067"/>
                    <a:pt x="569" y="3783"/>
                  </a:cubicBezTo>
                  <a:cubicBezTo>
                    <a:pt x="513" y="3356"/>
                    <a:pt x="427" y="2930"/>
                    <a:pt x="342" y="2446"/>
                  </a:cubicBezTo>
                  <a:cubicBezTo>
                    <a:pt x="200" y="2589"/>
                    <a:pt x="86" y="2702"/>
                    <a:pt x="1" y="2788"/>
                  </a:cubicBezTo>
                  <a:lnTo>
                    <a:pt x="29" y="2816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7;p21">
              <a:extLst>
                <a:ext uri="{FF2B5EF4-FFF2-40B4-BE49-F238E27FC236}">
                  <a16:creationId xmlns:a16="http://schemas.microsoft.com/office/drawing/2014/main" id="{FA52C51E-288E-4039-8E9F-51BFCC2269C5}"/>
                </a:ext>
              </a:extLst>
            </p:cNvPr>
            <p:cNvSpPr/>
            <p:nvPr/>
          </p:nvSpPr>
          <p:spPr>
            <a:xfrm>
              <a:off x="4747325" y="2185325"/>
              <a:ext cx="102400" cy="24900"/>
            </a:xfrm>
            <a:custGeom>
              <a:avLst/>
              <a:gdLst/>
              <a:ahLst/>
              <a:cxnLst/>
              <a:rect l="l" t="t" r="r" b="b"/>
              <a:pathLst>
                <a:path w="4096" h="996" extrusionOk="0">
                  <a:moveTo>
                    <a:pt x="4095" y="910"/>
                  </a:moveTo>
                  <a:cubicBezTo>
                    <a:pt x="3186" y="995"/>
                    <a:pt x="2389" y="597"/>
                    <a:pt x="1508" y="484"/>
                  </a:cubicBezTo>
                  <a:cubicBezTo>
                    <a:pt x="996" y="398"/>
                    <a:pt x="484" y="313"/>
                    <a:pt x="1" y="29"/>
                  </a:cubicBezTo>
                  <a:cubicBezTo>
                    <a:pt x="1138" y="0"/>
                    <a:pt x="2787" y="370"/>
                    <a:pt x="4095" y="939"/>
                  </a:cubicBezTo>
                  <a:lnTo>
                    <a:pt x="4095" y="910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;p21">
              <a:extLst>
                <a:ext uri="{FF2B5EF4-FFF2-40B4-BE49-F238E27FC236}">
                  <a16:creationId xmlns:a16="http://schemas.microsoft.com/office/drawing/2014/main" id="{E47BCBB0-D88A-43B8-8588-675C1D5743FB}"/>
                </a:ext>
              </a:extLst>
            </p:cNvPr>
            <p:cNvSpPr/>
            <p:nvPr/>
          </p:nvSpPr>
          <p:spPr>
            <a:xfrm>
              <a:off x="4821275" y="2074400"/>
              <a:ext cx="48350" cy="58325"/>
            </a:xfrm>
            <a:custGeom>
              <a:avLst/>
              <a:gdLst/>
              <a:ahLst/>
              <a:cxnLst/>
              <a:rect l="l" t="t" r="r" b="b"/>
              <a:pathLst>
                <a:path w="1934" h="2333" extrusionOk="0">
                  <a:moveTo>
                    <a:pt x="142" y="1"/>
                  </a:moveTo>
                  <a:cubicBezTo>
                    <a:pt x="427" y="399"/>
                    <a:pt x="853" y="655"/>
                    <a:pt x="1251" y="939"/>
                  </a:cubicBezTo>
                  <a:cubicBezTo>
                    <a:pt x="1564" y="1167"/>
                    <a:pt x="1792" y="1480"/>
                    <a:pt x="1877" y="1878"/>
                  </a:cubicBezTo>
                  <a:cubicBezTo>
                    <a:pt x="1934" y="2247"/>
                    <a:pt x="1792" y="2333"/>
                    <a:pt x="1280" y="2162"/>
                  </a:cubicBezTo>
                  <a:cubicBezTo>
                    <a:pt x="1280" y="2105"/>
                    <a:pt x="1280" y="2048"/>
                    <a:pt x="1280" y="1992"/>
                  </a:cubicBezTo>
                  <a:cubicBezTo>
                    <a:pt x="1251" y="1480"/>
                    <a:pt x="768" y="1252"/>
                    <a:pt x="512" y="854"/>
                  </a:cubicBezTo>
                  <a:cubicBezTo>
                    <a:pt x="370" y="712"/>
                    <a:pt x="228" y="570"/>
                    <a:pt x="85" y="428"/>
                  </a:cubicBezTo>
                  <a:cubicBezTo>
                    <a:pt x="0" y="285"/>
                    <a:pt x="114" y="172"/>
                    <a:pt x="171" y="58"/>
                  </a:cubicBezTo>
                  <a:lnTo>
                    <a:pt x="142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9;p21">
              <a:extLst>
                <a:ext uri="{FF2B5EF4-FFF2-40B4-BE49-F238E27FC236}">
                  <a16:creationId xmlns:a16="http://schemas.microsoft.com/office/drawing/2014/main" id="{BF955863-E302-4C5B-84D4-9E3083380454}"/>
                </a:ext>
              </a:extLst>
            </p:cNvPr>
            <p:cNvSpPr/>
            <p:nvPr/>
          </p:nvSpPr>
          <p:spPr>
            <a:xfrm>
              <a:off x="4782875" y="2056650"/>
              <a:ext cx="42675" cy="28450"/>
            </a:xfrm>
            <a:custGeom>
              <a:avLst/>
              <a:gdLst/>
              <a:ahLst/>
              <a:cxnLst/>
              <a:rect l="l" t="t" r="r" b="b"/>
              <a:pathLst>
                <a:path w="1707" h="1138" extrusionOk="0">
                  <a:moveTo>
                    <a:pt x="1707" y="768"/>
                  </a:moveTo>
                  <a:cubicBezTo>
                    <a:pt x="1650" y="882"/>
                    <a:pt x="1536" y="995"/>
                    <a:pt x="1621" y="1138"/>
                  </a:cubicBezTo>
                  <a:cubicBezTo>
                    <a:pt x="1024" y="853"/>
                    <a:pt x="512" y="427"/>
                    <a:pt x="0" y="29"/>
                  </a:cubicBezTo>
                  <a:lnTo>
                    <a:pt x="0" y="57"/>
                  </a:lnTo>
                  <a:cubicBezTo>
                    <a:pt x="683" y="0"/>
                    <a:pt x="1195" y="398"/>
                    <a:pt x="1707" y="768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0;p21">
              <a:extLst>
                <a:ext uri="{FF2B5EF4-FFF2-40B4-BE49-F238E27FC236}">
                  <a16:creationId xmlns:a16="http://schemas.microsoft.com/office/drawing/2014/main" id="{0EE729F0-2ACA-4A4D-930F-911068015D89}"/>
                </a:ext>
              </a:extLst>
            </p:cNvPr>
            <p:cNvSpPr/>
            <p:nvPr/>
          </p:nvSpPr>
          <p:spPr>
            <a:xfrm>
              <a:off x="4503475" y="2028925"/>
              <a:ext cx="31325" cy="16375"/>
            </a:xfrm>
            <a:custGeom>
              <a:avLst/>
              <a:gdLst/>
              <a:ahLst/>
              <a:cxnLst/>
              <a:rect l="l" t="t" r="r" b="b"/>
              <a:pathLst>
                <a:path w="1253" h="655" extrusionOk="0">
                  <a:moveTo>
                    <a:pt x="541" y="142"/>
                  </a:moveTo>
                  <a:cubicBezTo>
                    <a:pt x="655" y="28"/>
                    <a:pt x="797" y="0"/>
                    <a:pt x="968" y="28"/>
                  </a:cubicBezTo>
                  <a:cubicBezTo>
                    <a:pt x="1081" y="28"/>
                    <a:pt x="1195" y="114"/>
                    <a:pt x="1252" y="284"/>
                  </a:cubicBezTo>
                  <a:cubicBezTo>
                    <a:pt x="968" y="483"/>
                    <a:pt x="655" y="569"/>
                    <a:pt x="342" y="626"/>
                  </a:cubicBezTo>
                  <a:cubicBezTo>
                    <a:pt x="1" y="654"/>
                    <a:pt x="1" y="455"/>
                    <a:pt x="58" y="199"/>
                  </a:cubicBezTo>
                  <a:cubicBezTo>
                    <a:pt x="228" y="171"/>
                    <a:pt x="371" y="171"/>
                    <a:pt x="541" y="142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1;p21">
              <a:extLst>
                <a:ext uri="{FF2B5EF4-FFF2-40B4-BE49-F238E27FC236}">
                  <a16:creationId xmlns:a16="http://schemas.microsoft.com/office/drawing/2014/main" id="{F8A84B4D-9303-43DA-BA30-B012609E88D5}"/>
                </a:ext>
              </a:extLst>
            </p:cNvPr>
            <p:cNvSpPr/>
            <p:nvPr/>
          </p:nvSpPr>
          <p:spPr>
            <a:xfrm>
              <a:off x="4305850" y="1960675"/>
              <a:ext cx="39125" cy="18500"/>
            </a:xfrm>
            <a:custGeom>
              <a:avLst/>
              <a:gdLst/>
              <a:ahLst/>
              <a:cxnLst/>
              <a:rect l="l" t="t" r="r" b="b"/>
              <a:pathLst>
                <a:path w="1565" h="740" extrusionOk="0">
                  <a:moveTo>
                    <a:pt x="1" y="683"/>
                  </a:moveTo>
                  <a:cubicBezTo>
                    <a:pt x="456" y="455"/>
                    <a:pt x="882" y="0"/>
                    <a:pt x="1565" y="540"/>
                  </a:cubicBezTo>
                  <a:cubicBezTo>
                    <a:pt x="967" y="683"/>
                    <a:pt x="484" y="739"/>
                    <a:pt x="1" y="654"/>
                  </a:cubicBezTo>
                  <a:lnTo>
                    <a:pt x="1" y="683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2;p21">
              <a:extLst>
                <a:ext uri="{FF2B5EF4-FFF2-40B4-BE49-F238E27FC236}">
                  <a16:creationId xmlns:a16="http://schemas.microsoft.com/office/drawing/2014/main" id="{7D902A03-D641-46A8-9465-20E2FDF62BC1}"/>
                </a:ext>
              </a:extLst>
            </p:cNvPr>
            <p:cNvSpPr/>
            <p:nvPr/>
          </p:nvSpPr>
          <p:spPr>
            <a:xfrm>
              <a:off x="4459400" y="2348125"/>
              <a:ext cx="64025" cy="5700"/>
            </a:xfrm>
            <a:custGeom>
              <a:avLst/>
              <a:gdLst/>
              <a:ahLst/>
              <a:cxnLst/>
              <a:rect l="l" t="t" r="r" b="b"/>
              <a:pathLst>
                <a:path w="2561" h="228" extrusionOk="0">
                  <a:moveTo>
                    <a:pt x="2560" y="114"/>
                  </a:moveTo>
                  <a:cubicBezTo>
                    <a:pt x="1707" y="142"/>
                    <a:pt x="854" y="228"/>
                    <a:pt x="1" y="85"/>
                  </a:cubicBezTo>
                  <a:cubicBezTo>
                    <a:pt x="854" y="57"/>
                    <a:pt x="1707" y="0"/>
                    <a:pt x="2560" y="114"/>
                  </a:cubicBezTo>
                  <a:lnTo>
                    <a:pt x="2560" y="114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;p21">
              <a:extLst>
                <a:ext uri="{FF2B5EF4-FFF2-40B4-BE49-F238E27FC236}">
                  <a16:creationId xmlns:a16="http://schemas.microsoft.com/office/drawing/2014/main" id="{BA7E5AC8-D5BE-4ED4-8B00-55EAB6403BF0}"/>
                </a:ext>
              </a:extLst>
            </p:cNvPr>
            <p:cNvSpPr/>
            <p:nvPr/>
          </p:nvSpPr>
          <p:spPr>
            <a:xfrm>
              <a:off x="4390450" y="1969900"/>
              <a:ext cx="49075" cy="14950"/>
            </a:xfrm>
            <a:custGeom>
              <a:avLst/>
              <a:gdLst/>
              <a:ahLst/>
              <a:cxnLst/>
              <a:rect l="l" t="t" r="r" b="b"/>
              <a:pathLst>
                <a:path w="1963" h="598" extrusionOk="0">
                  <a:moveTo>
                    <a:pt x="1963" y="570"/>
                  </a:moveTo>
                  <a:cubicBezTo>
                    <a:pt x="1309" y="399"/>
                    <a:pt x="655" y="285"/>
                    <a:pt x="0" y="200"/>
                  </a:cubicBezTo>
                  <a:cubicBezTo>
                    <a:pt x="655" y="200"/>
                    <a:pt x="1365" y="1"/>
                    <a:pt x="1934" y="598"/>
                  </a:cubicBezTo>
                  <a:lnTo>
                    <a:pt x="1963" y="570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4;p21">
              <a:extLst>
                <a:ext uri="{FF2B5EF4-FFF2-40B4-BE49-F238E27FC236}">
                  <a16:creationId xmlns:a16="http://schemas.microsoft.com/office/drawing/2014/main" id="{AB5DF3DC-CCD5-4F2B-86EE-5F50AA91D4BC}"/>
                </a:ext>
              </a:extLst>
            </p:cNvPr>
            <p:cNvSpPr/>
            <p:nvPr/>
          </p:nvSpPr>
          <p:spPr>
            <a:xfrm>
              <a:off x="4632150" y="2149775"/>
              <a:ext cx="1450" cy="35575"/>
            </a:xfrm>
            <a:custGeom>
              <a:avLst/>
              <a:gdLst/>
              <a:ahLst/>
              <a:cxnLst/>
              <a:rect l="l" t="t" r="r" b="b"/>
              <a:pathLst>
                <a:path w="58" h="1423" extrusionOk="0">
                  <a:moveTo>
                    <a:pt x="1" y="1422"/>
                  </a:moveTo>
                  <a:lnTo>
                    <a:pt x="1" y="0"/>
                  </a:lnTo>
                  <a:lnTo>
                    <a:pt x="58" y="0"/>
                  </a:lnTo>
                  <a:lnTo>
                    <a:pt x="58" y="1422"/>
                  </a:lnTo>
                  <a:lnTo>
                    <a:pt x="1" y="1422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;p21">
              <a:extLst>
                <a:ext uri="{FF2B5EF4-FFF2-40B4-BE49-F238E27FC236}">
                  <a16:creationId xmlns:a16="http://schemas.microsoft.com/office/drawing/2014/main" id="{542BA8E7-FF4B-481F-B610-145DA5051950}"/>
                </a:ext>
              </a:extLst>
            </p:cNvPr>
            <p:cNvSpPr/>
            <p:nvPr/>
          </p:nvSpPr>
          <p:spPr>
            <a:xfrm>
              <a:off x="4384750" y="2093600"/>
              <a:ext cx="29175" cy="28475"/>
            </a:xfrm>
            <a:custGeom>
              <a:avLst/>
              <a:gdLst/>
              <a:ahLst/>
              <a:cxnLst/>
              <a:rect l="l" t="t" r="r" b="b"/>
              <a:pathLst>
                <a:path w="1167" h="1139" extrusionOk="0">
                  <a:moveTo>
                    <a:pt x="1138" y="1"/>
                  </a:moveTo>
                  <a:cubicBezTo>
                    <a:pt x="854" y="484"/>
                    <a:pt x="428" y="797"/>
                    <a:pt x="1" y="1110"/>
                  </a:cubicBezTo>
                  <a:lnTo>
                    <a:pt x="29" y="1138"/>
                  </a:lnTo>
                  <a:cubicBezTo>
                    <a:pt x="257" y="626"/>
                    <a:pt x="627" y="228"/>
                    <a:pt x="1167" y="29"/>
                  </a:cubicBezTo>
                  <a:lnTo>
                    <a:pt x="113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6;p21">
              <a:extLst>
                <a:ext uri="{FF2B5EF4-FFF2-40B4-BE49-F238E27FC236}">
                  <a16:creationId xmlns:a16="http://schemas.microsoft.com/office/drawing/2014/main" id="{26FC97A8-D395-443D-B5D5-7FCDEF56F44A}"/>
                </a:ext>
              </a:extLst>
            </p:cNvPr>
            <p:cNvSpPr/>
            <p:nvPr/>
          </p:nvSpPr>
          <p:spPr>
            <a:xfrm>
              <a:off x="4834050" y="2095750"/>
              <a:ext cx="19225" cy="28450"/>
            </a:xfrm>
            <a:custGeom>
              <a:avLst/>
              <a:gdLst/>
              <a:ahLst/>
              <a:cxnLst/>
              <a:rect l="l" t="t" r="r" b="b"/>
              <a:pathLst>
                <a:path w="769" h="1138" extrusionOk="0">
                  <a:moveTo>
                    <a:pt x="1" y="0"/>
                  </a:moveTo>
                  <a:cubicBezTo>
                    <a:pt x="257" y="398"/>
                    <a:pt x="740" y="626"/>
                    <a:pt x="769" y="1138"/>
                  </a:cubicBezTo>
                  <a:cubicBezTo>
                    <a:pt x="513" y="768"/>
                    <a:pt x="86" y="51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7;p21">
              <a:extLst>
                <a:ext uri="{FF2B5EF4-FFF2-40B4-BE49-F238E27FC236}">
                  <a16:creationId xmlns:a16="http://schemas.microsoft.com/office/drawing/2014/main" id="{09B6C100-7001-4248-BDE3-8787911BA7E3}"/>
                </a:ext>
              </a:extLst>
            </p:cNvPr>
            <p:cNvSpPr/>
            <p:nvPr/>
          </p:nvSpPr>
          <p:spPr>
            <a:xfrm>
              <a:off x="4438800" y="1982700"/>
              <a:ext cx="28450" cy="10700"/>
            </a:xfrm>
            <a:custGeom>
              <a:avLst/>
              <a:gdLst/>
              <a:ahLst/>
              <a:cxnLst/>
              <a:rect l="l" t="t" r="r" b="b"/>
              <a:pathLst>
                <a:path w="1138" h="428" extrusionOk="0">
                  <a:moveTo>
                    <a:pt x="1138" y="427"/>
                  </a:moveTo>
                  <a:cubicBezTo>
                    <a:pt x="768" y="285"/>
                    <a:pt x="398" y="171"/>
                    <a:pt x="29" y="58"/>
                  </a:cubicBezTo>
                  <a:lnTo>
                    <a:pt x="0" y="86"/>
                  </a:lnTo>
                  <a:cubicBezTo>
                    <a:pt x="427" y="1"/>
                    <a:pt x="853" y="1"/>
                    <a:pt x="1138" y="427"/>
                  </a:cubicBezTo>
                  <a:lnTo>
                    <a:pt x="1138" y="427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8;p21">
              <a:extLst>
                <a:ext uri="{FF2B5EF4-FFF2-40B4-BE49-F238E27FC236}">
                  <a16:creationId xmlns:a16="http://schemas.microsoft.com/office/drawing/2014/main" id="{BC9C8DF3-8ED3-401F-BC14-7D28E9AD371D}"/>
                </a:ext>
              </a:extLst>
            </p:cNvPr>
            <p:cNvSpPr/>
            <p:nvPr/>
          </p:nvSpPr>
          <p:spPr>
            <a:xfrm>
              <a:off x="4374100" y="2121325"/>
              <a:ext cx="12100" cy="16375"/>
            </a:xfrm>
            <a:custGeom>
              <a:avLst/>
              <a:gdLst/>
              <a:ahLst/>
              <a:cxnLst/>
              <a:rect l="l" t="t" r="r" b="b"/>
              <a:pathLst>
                <a:path w="484" h="655" extrusionOk="0">
                  <a:moveTo>
                    <a:pt x="427" y="1"/>
                  </a:moveTo>
                  <a:cubicBezTo>
                    <a:pt x="484" y="285"/>
                    <a:pt x="285" y="399"/>
                    <a:pt x="0" y="655"/>
                  </a:cubicBezTo>
                  <a:cubicBezTo>
                    <a:pt x="86" y="257"/>
                    <a:pt x="171" y="58"/>
                    <a:pt x="455" y="29"/>
                  </a:cubicBezTo>
                  <a:lnTo>
                    <a:pt x="427" y="1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9;p21">
              <a:extLst>
                <a:ext uri="{FF2B5EF4-FFF2-40B4-BE49-F238E27FC236}">
                  <a16:creationId xmlns:a16="http://schemas.microsoft.com/office/drawing/2014/main" id="{BB61BD9A-9BD6-4E60-8C7B-AE09A763E965}"/>
                </a:ext>
              </a:extLst>
            </p:cNvPr>
            <p:cNvSpPr/>
            <p:nvPr/>
          </p:nvSpPr>
          <p:spPr>
            <a:xfrm>
              <a:off x="4467225" y="1991225"/>
              <a:ext cx="22775" cy="9275"/>
            </a:xfrm>
            <a:custGeom>
              <a:avLst/>
              <a:gdLst/>
              <a:ahLst/>
              <a:cxnLst/>
              <a:rect l="l" t="t" r="r" b="b"/>
              <a:pathLst>
                <a:path w="911" h="371" extrusionOk="0">
                  <a:moveTo>
                    <a:pt x="1" y="86"/>
                  </a:moveTo>
                  <a:cubicBezTo>
                    <a:pt x="285" y="1"/>
                    <a:pt x="569" y="86"/>
                    <a:pt x="911" y="371"/>
                  </a:cubicBezTo>
                  <a:cubicBezTo>
                    <a:pt x="484" y="342"/>
                    <a:pt x="257" y="228"/>
                    <a:pt x="29" y="86"/>
                  </a:cubicBezTo>
                  <a:lnTo>
                    <a:pt x="1" y="86"/>
                  </a:ln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;p21">
              <a:extLst>
                <a:ext uri="{FF2B5EF4-FFF2-40B4-BE49-F238E27FC236}">
                  <a16:creationId xmlns:a16="http://schemas.microsoft.com/office/drawing/2014/main" id="{36822E5D-0C5A-44B3-B3EA-70CA71130677}"/>
                </a:ext>
              </a:extLst>
            </p:cNvPr>
            <p:cNvSpPr/>
            <p:nvPr/>
          </p:nvSpPr>
          <p:spPr>
            <a:xfrm>
              <a:off x="4526950" y="2060900"/>
              <a:ext cx="18500" cy="8550"/>
            </a:xfrm>
            <a:custGeom>
              <a:avLst/>
              <a:gdLst/>
              <a:ahLst/>
              <a:cxnLst/>
              <a:rect l="l" t="t" r="r" b="b"/>
              <a:pathLst>
                <a:path w="740" h="342" extrusionOk="0">
                  <a:moveTo>
                    <a:pt x="740" y="114"/>
                  </a:moveTo>
                  <a:cubicBezTo>
                    <a:pt x="512" y="200"/>
                    <a:pt x="256" y="257"/>
                    <a:pt x="0" y="342"/>
                  </a:cubicBezTo>
                  <a:cubicBezTo>
                    <a:pt x="199" y="1"/>
                    <a:pt x="455" y="29"/>
                    <a:pt x="740" y="114"/>
                  </a:cubicBezTo>
                  <a:lnTo>
                    <a:pt x="740" y="114"/>
                  </a:ln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1;p21">
              <a:extLst>
                <a:ext uri="{FF2B5EF4-FFF2-40B4-BE49-F238E27FC236}">
                  <a16:creationId xmlns:a16="http://schemas.microsoft.com/office/drawing/2014/main" id="{9212DF1B-96D3-4E76-8CC8-732792297F54}"/>
                </a:ext>
              </a:extLst>
            </p:cNvPr>
            <p:cNvSpPr/>
            <p:nvPr/>
          </p:nvSpPr>
          <p:spPr>
            <a:xfrm>
              <a:off x="4352050" y="2198825"/>
              <a:ext cx="6425" cy="7850"/>
            </a:xfrm>
            <a:custGeom>
              <a:avLst/>
              <a:gdLst/>
              <a:ahLst/>
              <a:cxnLst/>
              <a:rect l="l" t="t" r="r" b="b"/>
              <a:pathLst>
                <a:path w="257" h="314" extrusionOk="0">
                  <a:moveTo>
                    <a:pt x="115" y="199"/>
                  </a:moveTo>
                  <a:cubicBezTo>
                    <a:pt x="115" y="143"/>
                    <a:pt x="143" y="57"/>
                    <a:pt x="143" y="57"/>
                  </a:cubicBezTo>
                  <a:cubicBezTo>
                    <a:pt x="257" y="86"/>
                    <a:pt x="143" y="0"/>
                    <a:pt x="143" y="143"/>
                  </a:cubicBezTo>
                  <a:cubicBezTo>
                    <a:pt x="143" y="171"/>
                    <a:pt x="115" y="256"/>
                    <a:pt x="115" y="256"/>
                  </a:cubicBezTo>
                  <a:cubicBezTo>
                    <a:pt x="1" y="256"/>
                    <a:pt x="115" y="313"/>
                    <a:pt x="115" y="1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2;p21">
              <a:extLst>
                <a:ext uri="{FF2B5EF4-FFF2-40B4-BE49-F238E27FC236}">
                  <a16:creationId xmlns:a16="http://schemas.microsoft.com/office/drawing/2014/main" id="{F3C18B01-6E91-43A0-8982-A3D09CB8C972}"/>
                </a:ext>
              </a:extLst>
            </p:cNvPr>
            <p:cNvSpPr/>
            <p:nvPr/>
          </p:nvSpPr>
          <p:spPr>
            <a:xfrm>
              <a:off x="4485700" y="2367300"/>
              <a:ext cx="10000" cy="5000"/>
            </a:xfrm>
            <a:custGeom>
              <a:avLst/>
              <a:gdLst/>
              <a:ahLst/>
              <a:cxnLst/>
              <a:rect l="l" t="t" r="r" b="b"/>
              <a:pathLst>
                <a:path w="400" h="200" extrusionOk="0">
                  <a:moveTo>
                    <a:pt x="228" y="172"/>
                  </a:moveTo>
                  <a:cubicBezTo>
                    <a:pt x="143" y="143"/>
                    <a:pt x="58" y="200"/>
                    <a:pt x="1" y="86"/>
                  </a:cubicBezTo>
                  <a:cubicBezTo>
                    <a:pt x="58" y="58"/>
                    <a:pt x="115" y="29"/>
                    <a:pt x="172" y="29"/>
                  </a:cubicBezTo>
                  <a:cubicBezTo>
                    <a:pt x="257" y="29"/>
                    <a:pt x="342" y="1"/>
                    <a:pt x="399" y="115"/>
                  </a:cubicBezTo>
                  <a:cubicBezTo>
                    <a:pt x="342" y="115"/>
                    <a:pt x="285" y="143"/>
                    <a:pt x="228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3;p21">
              <a:extLst>
                <a:ext uri="{FF2B5EF4-FFF2-40B4-BE49-F238E27FC236}">
                  <a16:creationId xmlns:a16="http://schemas.microsoft.com/office/drawing/2014/main" id="{DAFA023F-5FA9-4374-ADA9-CD3C31DEDF76}"/>
                </a:ext>
              </a:extLst>
            </p:cNvPr>
            <p:cNvSpPr/>
            <p:nvPr/>
          </p:nvSpPr>
          <p:spPr>
            <a:xfrm>
              <a:off x="4870325" y="2124175"/>
              <a:ext cx="19925" cy="34150"/>
            </a:xfrm>
            <a:custGeom>
              <a:avLst/>
              <a:gdLst/>
              <a:ahLst/>
              <a:cxnLst/>
              <a:rect l="l" t="t" r="r" b="b"/>
              <a:pathLst>
                <a:path w="797" h="1366" extrusionOk="0">
                  <a:moveTo>
                    <a:pt x="199" y="1"/>
                  </a:moveTo>
                  <a:cubicBezTo>
                    <a:pt x="597" y="228"/>
                    <a:pt x="711" y="569"/>
                    <a:pt x="768" y="939"/>
                  </a:cubicBezTo>
                  <a:cubicBezTo>
                    <a:pt x="768" y="1081"/>
                    <a:pt x="796" y="1252"/>
                    <a:pt x="597" y="1309"/>
                  </a:cubicBezTo>
                  <a:cubicBezTo>
                    <a:pt x="398" y="1366"/>
                    <a:pt x="228" y="1280"/>
                    <a:pt x="142" y="1081"/>
                  </a:cubicBezTo>
                  <a:cubicBezTo>
                    <a:pt x="0" y="768"/>
                    <a:pt x="0" y="427"/>
                    <a:pt x="199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4;p21">
              <a:extLst>
                <a:ext uri="{FF2B5EF4-FFF2-40B4-BE49-F238E27FC236}">
                  <a16:creationId xmlns:a16="http://schemas.microsoft.com/office/drawing/2014/main" id="{7AA04880-3CCC-48B2-B993-19E1EB1FCA5F}"/>
                </a:ext>
              </a:extLst>
            </p:cNvPr>
            <p:cNvSpPr/>
            <p:nvPr/>
          </p:nvSpPr>
          <p:spPr>
            <a:xfrm>
              <a:off x="4898050" y="2159725"/>
              <a:ext cx="7125" cy="26325"/>
            </a:xfrm>
            <a:custGeom>
              <a:avLst/>
              <a:gdLst/>
              <a:ahLst/>
              <a:cxnLst/>
              <a:rect l="l" t="t" r="r" b="b"/>
              <a:pathLst>
                <a:path w="285" h="1053" extrusionOk="0">
                  <a:moveTo>
                    <a:pt x="114" y="0"/>
                  </a:moveTo>
                  <a:cubicBezTo>
                    <a:pt x="256" y="399"/>
                    <a:pt x="285" y="626"/>
                    <a:pt x="171" y="1053"/>
                  </a:cubicBezTo>
                  <a:cubicBezTo>
                    <a:pt x="0" y="626"/>
                    <a:pt x="57" y="399"/>
                    <a:pt x="1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5;p21">
              <a:extLst>
                <a:ext uri="{FF2B5EF4-FFF2-40B4-BE49-F238E27FC236}">
                  <a16:creationId xmlns:a16="http://schemas.microsoft.com/office/drawing/2014/main" id="{596ECCE4-B999-41D3-90D3-04F7F7942129}"/>
                </a:ext>
              </a:extLst>
            </p:cNvPr>
            <p:cNvSpPr/>
            <p:nvPr/>
          </p:nvSpPr>
          <p:spPr>
            <a:xfrm>
              <a:off x="4572450" y="2031750"/>
              <a:ext cx="19925" cy="13550"/>
            </a:xfrm>
            <a:custGeom>
              <a:avLst/>
              <a:gdLst/>
              <a:ahLst/>
              <a:cxnLst/>
              <a:rect l="l" t="t" r="r" b="b"/>
              <a:pathLst>
                <a:path w="797" h="542" extrusionOk="0">
                  <a:moveTo>
                    <a:pt x="0" y="314"/>
                  </a:moveTo>
                  <a:cubicBezTo>
                    <a:pt x="256" y="115"/>
                    <a:pt x="512" y="1"/>
                    <a:pt x="796" y="314"/>
                  </a:cubicBezTo>
                  <a:cubicBezTo>
                    <a:pt x="398" y="541"/>
                    <a:pt x="398" y="541"/>
                    <a:pt x="0" y="3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6;p21">
              <a:extLst>
                <a:ext uri="{FF2B5EF4-FFF2-40B4-BE49-F238E27FC236}">
                  <a16:creationId xmlns:a16="http://schemas.microsoft.com/office/drawing/2014/main" id="{825FB2B9-E9D3-452C-A0A4-6389F50D73CC}"/>
                </a:ext>
              </a:extLst>
            </p:cNvPr>
            <p:cNvSpPr/>
            <p:nvPr/>
          </p:nvSpPr>
          <p:spPr>
            <a:xfrm>
              <a:off x="4180025" y="2013975"/>
              <a:ext cx="28450" cy="46250"/>
            </a:xfrm>
            <a:custGeom>
              <a:avLst/>
              <a:gdLst/>
              <a:ahLst/>
              <a:cxnLst/>
              <a:rect l="l" t="t" r="r" b="b"/>
              <a:pathLst>
                <a:path w="1138" h="1850" extrusionOk="0">
                  <a:moveTo>
                    <a:pt x="1138" y="1"/>
                  </a:moveTo>
                  <a:lnTo>
                    <a:pt x="1081" y="29"/>
                  </a:lnTo>
                  <a:cubicBezTo>
                    <a:pt x="569" y="484"/>
                    <a:pt x="0" y="911"/>
                    <a:pt x="142" y="1849"/>
                  </a:cubicBezTo>
                  <a:cubicBezTo>
                    <a:pt x="654" y="1252"/>
                    <a:pt x="1024" y="683"/>
                    <a:pt x="11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7;p21">
              <a:extLst>
                <a:ext uri="{FF2B5EF4-FFF2-40B4-BE49-F238E27FC236}">
                  <a16:creationId xmlns:a16="http://schemas.microsoft.com/office/drawing/2014/main" id="{7CAAB0B8-722D-4E5A-A996-ACDCA8CEDB38}"/>
                </a:ext>
              </a:extLst>
            </p:cNvPr>
            <p:cNvSpPr/>
            <p:nvPr/>
          </p:nvSpPr>
          <p:spPr>
            <a:xfrm>
              <a:off x="4224100" y="2004750"/>
              <a:ext cx="8550" cy="9975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313" y="85"/>
                  </a:moveTo>
                  <a:cubicBezTo>
                    <a:pt x="342" y="228"/>
                    <a:pt x="228" y="285"/>
                    <a:pt x="114" y="370"/>
                  </a:cubicBezTo>
                  <a:cubicBezTo>
                    <a:pt x="57" y="398"/>
                    <a:pt x="0" y="370"/>
                    <a:pt x="0" y="313"/>
                  </a:cubicBezTo>
                  <a:cubicBezTo>
                    <a:pt x="0" y="171"/>
                    <a:pt x="57" y="85"/>
                    <a:pt x="199" y="29"/>
                  </a:cubicBezTo>
                  <a:cubicBezTo>
                    <a:pt x="256" y="0"/>
                    <a:pt x="313" y="29"/>
                    <a:pt x="313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8;p21">
              <a:extLst>
                <a:ext uri="{FF2B5EF4-FFF2-40B4-BE49-F238E27FC236}">
                  <a16:creationId xmlns:a16="http://schemas.microsoft.com/office/drawing/2014/main" id="{6A8F901E-DFBA-4D9E-9574-6ECCCEAB7E1C}"/>
                </a:ext>
              </a:extLst>
            </p:cNvPr>
            <p:cNvSpPr/>
            <p:nvPr/>
          </p:nvSpPr>
          <p:spPr>
            <a:xfrm>
              <a:off x="4368400" y="2237925"/>
              <a:ext cx="18525" cy="49775"/>
            </a:xfrm>
            <a:custGeom>
              <a:avLst/>
              <a:gdLst/>
              <a:ahLst/>
              <a:cxnLst/>
              <a:rect l="l" t="t" r="r" b="b"/>
              <a:pathLst>
                <a:path w="741" h="1991" extrusionOk="0">
                  <a:moveTo>
                    <a:pt x="115" y="342"/>
                  </a:moveTo>
                  <a:cubicBezTo>
                    <a:pt x="200" y="256"/>
                    <a:pt x="314" y="143"/>
                    <a:pt x="456" y="0"/>
                  </a:cubicBezTo>
                  <a:cubicBezTo>
                    <a:pt x="541" y="484"/>
                    <a:pt x="627" y="910"/>
                    <a:pt x="683" y="1337"/>
                  </a:cubicBezTo>
                  <a:cubicBezTo>
                    <a:pt x="740" y="1621"/>
                    <a:pt x="712" y="1906"/>
                    <a:pt x="371" y="1991"/>
                  </a:cubicBezTo>
                  <a:lnTo>
                    <a:pt x="399" y="1991"/>
                  </a:lnTo>
                  <a:cubicBezTo>
                    <a:pt x="1" y="1508"/>
                    <a:pt x="143" y="910"/>
                    <a:pt x="115" y="3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9;p21">
              <a:extLst>
                <a:ext uri="{FF2B5EF4-FFF2-40B4-BE49-F238E27FC236}">
                  <a16:creationId xmlns:a16="http://schemas.microsoft.com/office/drawing/2014/main" id="{87764C34-4BB3-4178-9C16-66ED5D1A4720}"/>
                </a:ext>
              </a:extLst>
            </p:cNvPr>
            <p:cNvSpPr/>
            <p:nvPr/>
          </p:nvSpPr>
          <p:spPr>
            <a:xfrm>
              <a:off x="4373375" y="2287675"/>
              <a:ext cx="26350" cy="38425"/>
            </a:xfrm>
            <a:custGeom>
              <a:avLst/>
              <a:gdLst/>
              <a:ahLst/>
              <a:cxnLst/>
              <a:rect l="l" t="t" r="r" b="b"/>
              <a:pathLst>
                <a:path w="1054" h="1537" extrusionOk="0">
                  <a:moveTo>
                    <a:pt x="200" y="1"/>
                  </a:moveTo>
                  <a:lnTo>
                    <a:pt x="172" y="1"/>
                  </a:lnTo>
                  <a:cubicBezTo>
                    <a:pt x="627" y="172"/>
                    <a:pt x="712" y="655"/>
                    <a:pt x="1053" y="939"/>
                  </a:cubicBezTo>
                  <a:cubicBezTo>
                    <a:pt x="1025" y="1138"/>
                    <a:pt x="1025" y="1309"/>
                    <a:pt x="996" y="1537"/>
                  </a:cubicBezTo>
                  <a:cubicBezTo>
                    <a:pt x="314" y="1252"/>
                    <a:pt x="58" y="769"/>
                    <a:pt x="1" y="143"/>
                  </a:cubicBezTo>
                  <a:cubicBezTo>
                    <a:pt x="1" y="29"/>
                    <a:pt x="86" y="1"/>
                    <a:pt x="200" y="1"/>
                  </a:cubicBezTo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0;p21">
              <a:extLst>
                <a:ext uri="{FF2B5EF4-FFF2-40B4-BE49-F238E27FC236}">
                  <a16:creationId xmlns:a16="http://schemas.microsoft.com/office/drawing/2014/main" id="{35D57FEC-5998-46E7-BFB7-B497BC809E0E}"/>
                </a:ext>
              </a:extLst>
            </p:cNvPr>
            <p:cNvSpPr/>
            <p:nvPr/>
          </p:nvSpPr>
          <p:spPr>
            <a:xfrm>
              <a:off x="4164075" y="1971300"/>
              <a:ext cx="758875" cy="400000"/>
            </a:xfrm>
            <a:custGeom>
              <a:avLst/>
              <a:gdLst/>
              <a:ahLst/>
              <a:cxnLst/>
              <a:rect l="l" t="t" r="r" b="b"/>
              <a:pathLst>
                <a:path w="30355" h="16000" extrusionOk="0">
                  <a:moveTo>
                    <a:pt x="14629" y="2760"/>
                  </a:moveTo>
                  <a:cubicBezTo>
                    <a:pt x="16392" y="4011"/>
                    <a:pt x="17700" y="5746"/>
                    <a:pt x="18098" y="7822"/>
                  </a:cubicBezTo>
                  <a:cubicBezTo>
                    <a:pt x="18610" y="10665"/>
                    <a:pt x="16876" y="13651"/>
                    <a:pt x="14345" y="14902"/>
                  </a:cubicBezTo>
                  <a:cubicBezTo>
                    <a:pt x="13774" y="15180"/>
                    <a:pt x="13184" y="15306"/>
                    <a:pt x="12605" y="15306"/>
                  </a:cubicBezTo>
                  <a:cubicBezTo>
                    <a:pt x="10215" y="15306"/>
                    <a:pt x="8003" y="13161"/>
                    <a:pt x="8003" y="10665"/>
                  </a:cubicBezTo>
                  <a:cubicBezTo>
                    <a:pt x="8032" y="7907"/>
                    <a:pt x="10307" y="5319"/>
                    <a:pt x="12439" y="3841"/>
                  </a:cubicBezTo>
                  <a:cubicBezTo>
                    <a:pt x="13122" y="3386"/>
                    <a:pt x="13861" y="3016"/>
                    <a:pt x="14629" y="2760"/>
                  </a:cubicBezTo>
                  <a:close/>
                  <a:moveTo>
                    <a:pt x="7605" y="0"/>
                  </a:moveTo>
                  <a:cubicBezTo>
                    <a:pt x="3982" y="0"/>
                    <a:pt x="594" y="1573"/>
                    <a:pt x="13" y="5661"/>
                  </a:cubicBezTo>
                  <a:cubicBezTo>
                    <a:pt x="1" y="5754"/>
                    <a:pt x="47" y="5790"/>
                    <a:pt x="109" y="5790"/>
                  </a:cubicBezTo>
                  <a:cubicBezTo>
                    <a:pt x="198" y="5790"/>
                    <a:pt x="320" y="5716"/>
                    <a:pt x="354" y="5632"/>
                  </a:cubicBezTo>
                  <a:cubicBezTo>
                    <a:pt x="1315" y="2030"/>
                    <a:pt x="4345" y="497"/>
                    <a:pt x="7640" y="497"/>
                  </a:cubicBezTo>
                  <a:cubicBezTo>
                    <a:pt x="9808" y="497"/>
                    <a:pt x="12091" y="1160"/>
                    <a:pt x="13975" y="2333"/>
                  </a:cubicBezTo>
                  <a:cubicBezTo>
                    <a:pt x="10164" y="3841"/>
                    <a:pt x="6041" y="8618"/>
                    <a:pt x="7662" y="12883"/>
                  </a:cubicBezTo>
                  <a:cubicBezTo>
                    <a:pt x="8409" y="14802"/>
                    <a:pt x="10444" y="16000"/>
                    <a:pt x="12447" y="16000"/>
                  </a:cubicBezTo>
                  <a:cubicBezTo>
                    <a:pt x="12731" y="16000"/>
                    <a:pt x="13014" y="15976"/>
                    <a:pt x="13293" y="15926"/>
                  </a:cubicBezTo>
                  <a:cubicBezTo>
                    <a:pt x="15511" y="15557"/>
                    <a:pt x="17302" y="13594"/>
                    <a:pt x="18212" y="11632"/>
                  </a:cubicBezTo>
                  <a:cubicBezTo>
                    <a:pt x="19804" y="8191"/>
                    <a:pt x="18184" y="4665"/>
                    <a:pt x="15425" y="2504"/>
                  </a:cubicBezTo>
                  <a:cubicBezTo>
                    <a:pt x="16190" y="2321"/>
                    <a:pt x="16976" y="2232"/>
                    <a:pt x="17765" y="2232"/>
                  </a:cubicBezTo>
                  <a:cubicBezTo>
                    <a:pt x="19177" y="2232"/>
                    <a:pt x="20595" y="2515"/>
                    <a:pt x="21909" y="3044"/>
                  </a:cubicBezTo>
                  <a:cubicBezTo>
                    <a:pt x="24497" y="4097"/>
                    <a:pt x="26629" y="6087"/>
                    <a:pt x="28449" y="8135"/>
                  </a:cubicBezTo>
                  <a:cubicBezTo>
                    <a:pt x="28051" y="7964"/>
                    <a:pt x="27653" y="7850"/>
                    <a:pt x="27255" y="7708"/>
                  </a:cubicBezTo>
                  <a:cubicBezTo>
                    <a:pt x="26152" y="7349"/>
                    <a:pt x="24842" y="7013"/>
                    <a:pt x="23636" y="7013"/>
                  </a:cubicBezTo>
                  <a:cubicBezTo>
                    <a:pt x="23504" y="7013"/>
                    <a:pt x="23374" y="7017"/>
                    <a:pt x="23245" y="7026"/>
                  </a:cubicBezTo>
                  <a:cubicBezTo>
                    <a:pt x="23103" y="7026"/>
                    <a:pt x="22847" y="7338"/>
                    <a:pt x="23075" y="7395"/>
                  </a:cubicBezTo>
                  <a:cubicBezTo>
                    <a:pt x="24212" y="7736"/>
                    <a:pt x="25435" y="7822"/>
                    <a:pt x="26601" y="8106"/>
                  </a:cubicBezTo>
                  <a:cubicBezTo>
                    <a:pt x="27880" y="8419"/>
                    <a:pt x="29018" y="9130"/>
                    <a:pt x="30298" y="9471"/>
                  </a:cubicBezTo>
                  <a:lnTo>
                    <a:pt x="30354" y="9386"/>
                  </a:lnTo>
                  <a:cubicBezTo>
                    <a:pt x="30070" y="9016"/>
                    <a:pt x="29672" y="8732"/>
                    <a:pt x="29245" y="8504"/>
                  </a:cubicBezTo>
                  <a:cubicBezTo>
                    <a:pt x="29416" y="8334"/>
                    <a:pt x="29530" y="8049"/>
                    <a:pt x="29359" y="7879"/>
                  </a:cubicBezTo>
                  <a:cubicBezTo>
                    <a:pt x="26298" y="4404"/>
                    <a:pt x="22418" y="1543"/>
                    <a:pt x="17990" y="1543"/>
                  </a:cubicBezTo>
                  <a:cubicBezTo>
                    <a:pt x="16946" y="1543"/>
                    <a:pt x="15872" y="1702"/>
                    <a:pt x="14771" y="2049"/>
                  </a:cubicBezTo>
                  <a:cubicBezTo>
                    <a:pt x="12880" y="796"/>
                    <a:pt x="10183" y="0"/>
                    <a:pt x="76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3C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18977-86C9-4B0A-9699-63EF129EB093}"/>
              </a:ext>
            </a:extLst>
          </p:cNvPr>
          <p:cNvGrpSpPr/>
          <p:nvPr/>
        </p:nvGrpSpPr>
        <p:grpSpPr>
          <a:xfrm>
            <a:off x="3323765" y="2658566"/>
            <a:ext cx="1576502" cy="476289"/>
            <a:chOff x="3391220" y="2523656"/>
            <a:chExt cx="1576502" cy="476289"/>
          </a:xfrm>
        </p:grpSpPr>
        <p:grpSp>
          <p:nvGrpSpPr>
            <p:cNvPr id="6" name="Google Shape;1506;p27">
              <a:extLst>
                <a:ext uri="{FF2B5EF4-FFF2-40B4-BE49-F238E27FC236}">
                  <a16:creationId xmlns:a16="http://schemas.microsoft.com/office/drawing/2014/main" id="{BC10FC4E-CE17-49D5-A25D-EDCA3BE498F9}"/>
                </a:ext>
              </a:extLst>
            </p:cNvPr>
            <p:cNvGrpSpPr/>
            <p:nvPr/>
          </p:nvGrpSpPr>
          <p:grpSpPr>
            <a:xfrm rot="10800000" flipH="1">
              <a:off x="3391220" y="2523656"/>
              <a:ext cx="1576502" cy="476289"/>
              <a:chOff x="661800" y="2887331"/>
              <a:chExt cx="1300278" cy="548969"/>
            </a:xfrm>
            <a:solidFill>
              <a:srgbClr val="63CDC7"/>
            </a:solidFill>
          </p:grpSpPr>
          <p:sp>
            <p:nvSpPr>
              <p:cNvPr id="7" name="Google Shape;1507;p27">
                <a:extLst>
                  <a:ext uri="{FF2B5EF4-FFF2-40B4-BE49-F238E27FC236}">
                    <a16:creationId xmlns:a16="http://schemas.microsoft.com/office/drawing/2014/main" id="{65EF86FA-2856-4000-BF81-C41FB99C075D}"/>
                  </a:ext>
                </a:extLst>
              </p:cNvPr>
              <p:cNvSpPr/>
              <p:nvPr/>
            </p:nvSpPr>
            <p:spPr>
              <a:xfrm>
                <a:off x="661800" y="2887331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08;p27">
                <a:extLst>
                  <a:ext uri="{FF2B5EF4-FFF2-40B4-BE49-F238E27FC236}">
                    <a16:creationId xmlns:a16="http://schemas.microsoft.com/office/drawing/2014/main" id="{4877FE75-D54A-4867-9151-4C3FB9EADF14}"/>
                  </a:ext>
                </a:extLst>
              </p:cNvPr>
              <p:cNvSpPr/>
              <p:nvPr/>
            </p:nvSpPr>
            <p:spPr>
              <a:xfrm rot="16200000" flipH="1">
                <a:off x="425952" y="3151931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09;p27">
                <a:extLst>
                  <a:ext uri="{FF2B5EF4-FFF2-40B4-BE49-F238E27FC236}">
                    <a16:creationId xmlns:a16="http://schemas.microsoft.com/office/drawing/2014/main" id="{9FE7826D-90AB-45B0-83A7-2E3EFC8D7FE8}"/>
                  </a:ext>
                </a:extLst>
              </p:cNvPr>
              <p:cNvSpPr/>
              <p:nvPr/>
            </p:nvSpPr>
            <p:spPr>
              <a:xfrm rot="5400000">
                <a:off x="1695502" y="3151932"/>
                <a:ext cx="502425" cy="30726"/>
              </a:xfrm>
              <a:custGeom>
                <a:avLst/>
                <a:gdLst/>
                <a:ahLst/>
                <a:cxnLst/>
                <a:rect l="l" t="t" r="r" b="b"/>
                <a:pathLst>
                  <a:path w="19026" h="1148" extrusionOk="0">
                    <a:moveTo>
                      <a:pt x="257" y="0"/>
                    </a:moveTo>
                    <a:cubicBezTo>
                      <a:pt x="1" y="0"/>
                      <a:pt x="29" y="342"/>
                      <a:pt x="257" y="370"/>
                    </a:cubicBezTo>
                    <a:cubicBezTo>
                      <a:pt x="5613" y="928"/>
                      <a:pt x="11128" y="1147"/>
                      <a:pt x="16559" y="1147"/>
                    </a:cubicBezTo>
                    <a:cubicBezTo>
                      <a:pt x="17212" y="1147"/>
                      <a:pt x="17863" y="1144"/>
                      <a:pt x="18513" y="1138"/>
                    </a:cubicBezTo>
                    <a:cubicBezTo>
                      <a:pt x="19025" y="1138"/>
                      <a:pt x="19025" y="398"/>
                      <a:pt x="18513" y="370"/>
                    </a:cubicBezTo>
                    <a:cubicBezTo>
                      <a:pt x="15470" y="313"/>
                      <a:pt x="12428" y="342"/>
                      <a:pt x="9385" y="285"/>
                    </a:cubicBezTo>
                    <a:cubicBezTo>
                      <a:pt x="6342" y="199"/>
                      <a:pt x="3300" y="29"/>
                      <a:pt x="257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10;p27">
                <a:extLst>
                  <a:ext uri="{FF2B5EF4-FFF2-40B4-BE49-F238E27FC236}">
                    <a16:creationId xmlns:a16="http://schemas.microsoft.com/office/drawing/2014/main" id="{45D8D771-1DEA-4C3B-9861-56A1BF92D017}"/>
                  </a:ext>
                </a:extLst>
              </p:cNvPr>
              <p:cNvSpPr/>
              <p:nvPr/>
            </p:nvSpPr>
            <p:spPr>
              <a:xfrm rot="10800000">
                <a:off x="661800" y="3394750"/>
                <a:ext cx="1300275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1662" extrusionOk="0">
                    <a:moveTo>
                      <a:pt x="23183" y="1"/>
                    </a:moveTo>
                    <a:cubicBezTo>
                      <a:pt x="15504" y="1"/>
                      <a:pt x="7863" y="705"/>
                      <a:pt x="199" y="1112"/>
                    </a:cubicBezTo>
                    <a:cubicBezTo>
                      <a:pt x="0" y="1140"/>
                      <a:pt x="0" y="1425"/>
                      <a:pt x="199" y="1425"/>
                    </a:cubicBezTo>
                    <a:cubicBezTo>
                      <a:pt x="1058" y="1464"/>
                      <a:pt x="1919" y="1481"/>
                      <a:pt x="2782" y="1481"/>
                    </a:cubicBezTo>
                    <a:cubicBezTo>
                      <a:pt x="6260" y="1481"/>
                      <a:pt x="9760" y="1203"/>
                      <a:pt x="13223" y="998"/>
                    </a:cubicBezTo>
                    <a:cubicBezTo>
                      <a:pt x="16484" y="822"/>
                      <a:pt x="19746" y="714"/>
                      <a:pt x="23020" y="714"/>
                    </a:cubicBezTo>
                    <a:cubicBezTo>
                      <a:pt x="23971" y="714"/>
                      <a:pt x="24924" y="723"/>
                      <a:pt x="25878" y="742"/>
                    </a:cubicBezTo>
                    <a:cubicBezTo>
                      <a:pt x="30086" y="828"/>
                      <a:pt x="34323" y="1027"/>
                      <a:pt x="38532" y="1197"/>
                    </a:cubicBezTo>
                    <a:cubicBezTo>
                      <a:pt x="42188" y="1317"/>
                      <a:pt x="45905" y="1662"/>
                      <a:pt x="49597" y="1662"/>
                    </a:cubicBezTo>
                    <a:cubicBezTo>
                      <a:pt x="50270" y="1662"/>
                      <a:pt x="50942" y="1650"/>
                      <a:pt x="51613" y="1624"/>
                    </a:cubicBezTo>
                    <a:cubicBezTo>
                      <a:pt x="52011" y="1624"/>
                      <a:pt x="52011" y="1027"/>
                      <a:pt x="51613" y="998"/>
                    </a:cubicBezTo>
                    <a:cubicBezTo>
                      <a:pt x="47290" y="515"/>
                      <a:pt x="42854" y="600"/>
                      <a:pt x="38532" y="458"/>
                    </a:cubicBezTo>
                    <a:cubicBezTo>
                      <a:pt x="34323" y="287"/>
                      <a:pt x="30086" y="117"/>
                      <a:pt x="25878" y="31"/>
                    </a:cubicBezTo>
                    <a:cubicBezTo>
                      <a:pt x="24979" y="10"/>
                      <a:pt x="24080" y="1"/>
                      <a:pt x="23183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63CDC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505;p27">
              <a:extLst>
                <a:ext uri="{FF2B5EF4-FFF2-40B4-BE49-F238E27FC236}">
                  <a16:creationId xmlns:a16="http://schemas.microsoft.com/office/drawing/2014/main" id="{AC561093-64ED-4AF8-9862-601B1A3F0781}"/>
                </a:ext>
              </a:extLst>
            </p:cNvPr>
            <p:cNvSpPr txBox="1">
              <a:spLocks/>
            </p:cNvSpPr>
            <p:nvPr/>
          </p:nvSpPr>
          <p:spPr>
            <a:xfrm>
              <a:off x="3536144" y="2591074"/>
              <a:ext cx="1319729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Fira Sans Extra Condensed Medium"/>
                <a:buNone/>
                <a:defRPr sz="3600" b="0" i="0" u="none" strike="noStrike" cap="non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-GB" sz="1700" dirty="0">
                  <a:solidFill>
                    <a:srgbClr val="63CDC7"/>
                  </a:solidFill>
                </a:rPr>
                <a:t>Graph based</a:t>
              </a:r>
              <a:endParaRPr lang="en-US" sz="1700" dirty="0">
                <a:solidFill>
                  <a:srgbClr val="63CDC7"/>
                </a:solidFill>
              </a:endParaRPr>
            </a:p>
          </p:txBody>
        </p:sp>
      </p:grpSp>
      <p:sp>
        <p:nvSpPr>
          <p:cNvPr id="203" name="Google Shape;718;p25">
            <a:extLst>
              <a:ext uri="{FF2B5EF4-FFF2-40B4-BE49-F238E27FC236}">
                <a16:creationId xmlns:a16="http://schemas.microsoft.com/office/drawing/2014/main" id="{A905CE5B-B554-40F7-ACF6-1042DFA0E7A7}"/>
              </a:ext>
            </a:extLst>
          </p:cNvPr>
          <p:cNvSpPr/>
          <p:nvPr/>
        </p:nvSpPr>
        <p:spPr>
          <a:xfrm>
            <a:off x="1" y="636937"/>
            <a:ext cx="4217636" cy="149385"/>
          </a:xfrm>
          <a:custGeom>
            <a:avLst/>
            <a:gdLst/>
            <a:ahLst/>
            <a:cxnLst/>
            <a:rect l="l" t="t" r="r" b="b"/>
            <a:pathLst>
              <a:path w="6591" h="809" extrusionOk="0">
                <a:moveTo>
                  <a:pt x="276" y="67"/>
                </a:moveTo>
                <a:lnTo>
                  <a:pt x="198" y="143"/>
                </a:lnTo>
                <a:lnTo>
                  <a:pt x="138" y="67"/>
                </a:lnTo>
                <a:close/>
                <a:moveTo>
                  <a:pt x="436" y="67"/>
                </a:moveTo>
                <a:cubicBezTo>
                  <a:pt x="381" y="124"/>
                  <a:pt x="326" y="179"/>
                  <a:pt x="273" y="236"/>
                </a:cubicBezTo>
                <a:lnTo>
                  <a:pt x="212" y="160"/>
                </a:lnTo>
                <a:lnTo>
                  <a:pt x="307" y="67"/>
                </a:lnTo>
                <a:close/>
                <a:moveTo>
                  <a:pt x="639" y="67"/>
                </a:moveTo>
                <a:cubicBezTo>
                  <a:pt x="544" y="160"/>
                  <a:pt x="451" y="253"/>
                  <a:pt x="360" y="346"/>
                </a:cubicBezTo>
                <a:lnTo>
                  <a:pt x="299" y="272"/>
                </a:lnTo>
                <a:cubicBezTo>
                  <a:pt x="368" y="204"/>
                  <a:pt x="436" y="135"/>
                  <a:pt x="503" y="67"/>
                </a:cubicBezTo>
                <a:close/>
                <a:moveTo>
                  <a:pt x="3410" y="67"/>
                </a:moveTo>
                <a:cubicBezTo>
                  <a:pt x="3260" y="219"/>
                  <a:pt x="3107" y="369"/>
                  <a:pt x="2953" y="519"/>
                </a:cubicBezTo>
                <a:lnTo>
                  <a:pt x="2725" y="740"/>
                </a:lnTo>
                <a:lnTo>
                  <a:pt x="2482" y="740"/>
                </a:lnTo>
                <a:cubicBezTo>
                  <a:pt x="2636" y="584"/>
                  <a:pt x="2790" y="426"/>
                  <a:pt x="2942" y="266"/>
                </a:cubicBezTo>
                <a:cubicBezTo>
                  <a:pt x="3007" y="200"/>
                  <a:pt x="3073" y="133"/>
                  <a:pt x="3140" y="67"/>
                </a:cubicBezTo>
                <a:close/>
                <a:moveTo>
                  <a:pt x="3883" y="65"/>
                </a:moveTo>
                <a:cubicBezTo>
                  <a:pt x="3661" y="291"/>
                  <a:pt x="3440" y="516"/>
                  <a:pt x="3222" y="740"/>
                </a:cubicBezTo>
                <a:lnTo>
                  <a:pt x="3081" y="740"/>
                </a:lnTo>
                <a:lnTo>
                  <a:pt x="3140" y="685"/>
                </a:lnTo>
                <a:cubicBezTo>
                  <a:pt x="3351" y="477"/>
                  <a:pt x="3562" y="272"/>
                  <a:pt x="3775" y="65"/>
                </a:cubicBezTo>
                <a:close/>
                <a:moveTo>
                  <a:pt x="4079" y="65"/>
                </a:moveTo>
                <a:cubicBezTo>
                  <a:pt x="3874" y="266"/>
                  <a:pt x="3668" y="468"/>
                  <a:pt x="3467" y="673"/>
                </a:cubicBezTo>
                <a:lnTo>
                  <a:pt x="3402" y="740"/>
                </a:lnTo>
                <a:lnTo>
                  <a:pt x="3326" y="740"/>
                </a:lnTo>
                <a:cubicBezTo>
                  <a:pt x="3547" y="517"/>
                  <a:pt x="3767" y="293"/>
                  <a:pt x="3986" y="67"/>
                </a:cubicBezTo>
                <a:lnTo>
                  <a:pt x="3986" y="65"/>
                </a:lnTo>
                <a:close/>
                <a:moveTo>
                  <a:pt x="826" y="67"/>
                </a:moveTo>
                <a:cubicBezTo>
                  <a:pt x="603" y="289"/>
                  <a:pt x="383" y="516"/>
                  <a:pt x="164" y="742"/>
                </a:cubicBezTo>
                <a:lnTo>
                  <a:pt x="138" y="742"/>
                </a:lnTo>
                <a:lnTo>
                  <a:pt x="406" y="403"/>
                </a:lnTo>
                <a:lnTo>
                  <a:pt x="383" y="373"/>
                </a:lnTo>
                <a:cubicBezTo>
                  <a:pt x="484" y="270"/>
                  <a:pt x="586" y="168"/>
                  <a:pt x="689" y="67"/>
                </a:cubicBezTo>
                <a:close/>
                <a:moveTo>
                  <a:pt x="1012" y="67"/>
                </a:moveTo>
                <a:cubicBezTo>
                  <a:pt x="782" y="291"/>
                  <a:pt x="552" y="516"/>
                  <a:pt x="324" y="742"/>
                </a:cubicBezTo>
                <a:lnTo>
                  <a:pt x="214" y="742"/>
                </a:lnTo>
                <a:cubicBezTo>
                  <a:pt x="449" y="517"/>
                  <a:pt x="685" y="293"/>
                  <a:pt x="917" y="67"/>
                </a:cubicBezTo>
                <a:close/>
                <a:moveTo>
                  <a:pt x="1159" y="67"/>
                </a:moveTo>
                <a:cubicBezTo>
                  <a:pt x="938" y="289"/>
                  <a:pt x="721" y="516"/>
                  <a:pt x="506" y="742"/>
                </a:cubicBezTo>
                <a:lnTo>
                  <a:pt x="356" y="742"/>
                </a:lnTo>
                <a:cubicBezTo>
                  <a:pt x="586" y="517"/>
                  <a:pt x="816" y="293"/>
                  <a:pt x="1048" y="67"/>
                </a:cubicBezTo>
                <a:close/>
                <a:moveTo>
                  <a:pt x="1343" y="67"/>
                </a:moveTo>
                <a:cubicBezTo>
                  <a:pt x="1121" y="289"/>
                  <a:pt x="898" y="514"/>
                  <a:pt x="681" y="742"/>
                </a:cubicBezTo>
                <a:lnTo>
                  <a:pt x="558" y="742"/>
                </a:lnTo>
                <a:cubicBezTo>
                  <a:pt x="771" y="517"/>
                  <a:pt x="986" y="291"/>
                  <a:pt x="1202" y="67"/>
                </a:cubicBezTo>
                <a:close/>
                <a:moveTo>
                  <a:pt x="1653" y="67"/>
                </a:moveTo>
                <a:cubicBezTo>
                  <a:pt x="1419" y="293"/>
                  <a:pt x="1179" y="516"/>
                  <a:pt x="944" y="742"/>
                </a:cubicBezTo>
                <a:lnTo>
                  <a:pt x="733" y="742"/>
                </a:lnTo>
                <a:cubicBezTo>
                  <a:pt x="949" y="516"/>
                  <a:pt x="1168" y="289"/>
                  <a:pt x="1391" y="67"/>
                </a:cubicBezTo>
                <a:close/>
                <a:moveTo>
                  <a:pt x="1894" y="67"/>
                </a:moveTo>
                <a:cubicBezTo>
                  <a:pt x="1657" y="291"/>
                  <a:pt x="1419" y="516"/>
                  <a:pt x="1181" y="742"/>
                </a:cubicBezTo>
                <a:lnTo>
                  <a:pt x="991" y="742"/>
                </a:lnTo>
                <a:cubicBezTo>
                  <a:pt x="1221" y="517"/>
                  <a:pt x="1453" y="293"/>
                  <a:pt x="1683" y="67"/>
                </a:cubicBezTo>
                <a:close/>
                <a:moveTo>
                  <a:pt x="2128" y="67"/>
                </a:moveTo>
                <a:cubicBezTo>
                  <a:pt x="1889" y="289"/>
                  <a:pt x="1645" y="510"/>
                  <a:pt x="1415" y="742"/>
                </a:cubicBezTo>
                <a:lnTo>
                  <a:pt x="1219" y="742"/>
                </a:lnTo>
                <a:cubicBezTo>
                  <a:pt x="1451" y="517"/>
                  <a:pt x="1681" y="291"/>
                  <a:pt x="1915" y="67"/>
                </a:cubicBezTo>
                <a:close/>
                <a:moveTo>
                  <a:pt x="2282" y="67"/>
                </a:moveTo>
                <a:cubicBezTo>
                  <a:pt x="2060" y="289"/>
                  <a:pt x="1837" y="516"/>
                  <a:pt x="1617" y="742"/>
                </a:cubicBezTo>
                <a:lnTo>
                  <a:pt x="1463" y="742"/>
                </a:lnTo>
                <a:cubicBezTo>
                  <a:pt x="1697" y="516"/>
                  <a:pt x="1932" y="291"/>
                  <a:pt x="2168" y="67"/>
                </a:cubicBezTo>
                <a:close/>
                <a:moveTo>
                  <a:pt x="2486" y="67"/>
                </a:moveTo>
                <a:cubicBezTo>
                  <a:pt x="2261" y="291"/>
                  <a:pt x="2037" y="516"/>
                  <a:pt x="1815" y="742"/>
                </a:cubicBezTo>
                <a:lnTo>
                  <a:pt x="1630" y="742"/>
                </a:lnTo>
                <a:cubicBezTo>
                  <a:pt x="1856" y="516"/>
                  <a:pt x="2085" y="293"/>
                  <a:pt x="2311" y="67"/>
                </a:cubicBezTo>
                <a:close/>
                <a:moveTo>
                  <a:pt x="2619" y="67"/>
                </a:moveTo>
                <a:cubicBezTo>
                  <a:pt x="2394" y="285"/>
                  <a:pt x="2176" y="512"/>
                  <a:pt x="1961" y="742"/>
                </a:cubicBezTo>
                <a:lnTo>
                  <a:pt x="1851" y="742"/>
                </a:lnTo>
                <a:cubicBezTo>
                  <a:pt x="2071" y="516"/>
                  <a:pt x="2294" y="291"/>
                  <a:pt x="2518" y="67"/>
                </a:cubicBezTo>
                <a:close/>
                <a:moveTo>
                  <a:pt x="2881" y="67"/>
                </a:moveTo>
                <a:cubicBezTo>
                  <a:pt x="2828" y="116"/>
                  <a:pt x="2777" y="168"/>
                  <a:pt x="2725" y="217"/>
                </a:cubicBezTo>
                <a:cubicBezTo>
                  <a:pt x="2548" y="392"/>
                  <a:pt x="2372" y="567"/>
                  <a:pt x="2193" y="742"/>
                </a:cubicBezTo>
                <a:lnTo>
                  <a:pt x="1993" y="742"/>
                </a:lnTo>
                <a:cubicBezTo>
                  <a:pt x="2172" y="552"/>
                  <a:pt x="2355" y="362"/>
                  <a:pt x="2541" y="177"/>
                </a:cubicBezTo>
                <a:cubicBezTo>
                  <a:pt x="2579" y="139"/>
                  <a:pt x="2617" y="103"/>
                  <a:pt x="2655" y="67"/>
                </a:cubicBezTo>
                <a:close/>
                <a:moveTo>
                  <a:pt x="3111" y="67"/>
                </a:moveTo>
                <a:cubicBezTo>
                  <a:pt x="3050" y="128"/>
                  <a:pt x="2990" y="188"/>
                  <a:pt x="2929" y="251"/>
                </a:cubicBezTo>
                <a:cubicBezTo>
                  <a:pt x="2771" y="417"/>
                  <a:pt x="2613" y="578"/>
                  <a:pt x="2453" y="742"/>
                </a:cubicBezTo>
                <a:lnTo>
                  <a:pt x="2214" y="742"/>
                </a:lnTo>
                <a:cubicBezTo>
                  <a:pt x="2364" y="597"/>
                  <a:pt x="2516" y="453"/>
                  <a:pt x="2663" y="304"/>
                </a:cubicBezTo>
                <a:cubicBezTo>
                  <a:pt x="2742" y="225"/>
                  <a:pt x="2822" y="145"/>
                  <a:pt x="2902" y="67"/>
                </a:cubicBezTo>
                <a:close/>
                <a:moveTo>
                  <a:pt x="3608" y="67"/>
                </a:moveTo>
                <a:cubicBezTo>
                  <a:pt x="3423" y="257"/>
                  <a:pt x="3235" y="445"/>
                  <a:pt x="3043" y="628"/>
                </a:cubicBezTo>
                <a:lnTo>
                  <a:pt x="2921" y="742"/>
                </a:lnTo>
                <a:lnTo>
                  <a:pt x="2760" y="742"/>
                </a:lnTo>
                <a:cubicBezTo>
                  <a:pt x="2991" y="517"/>
                  <a:pt x="3223" y="293"/>
                  <a:pt x="3454" y="67"/>
                </a:cubicBezTo>
                <a:close/>
                <a:moveTo>
                  <a:pt x="3743" y="67"/>
                </a:moveTo>
                <a:cubicBezTo>
                  <a:pt x="3562" y="244"/>
                  <a:pt x="3383" y="420"/>
                  <a:pt x="3204" y="595"/>
                </a:cubicBezTo>
                <a:lnTo>
                  <a:pt x="3054" y="742"/>
                </a:lnTo>
                <a:lnTo>
                  <a:pt x="2950" y="742"/>
                </a:lnTo>
                <a:lnTo>
                  <a:pt x="2980" y="713"/>
                </a:lnTo>
                <a:cubicBezTo>
                  <a:pt x="3206" y="502"/>
                  <a:pt x="3425" y="285"/>
                  <a:pt x="3644" y="67"/>
                </a:cubicBezTo>
                <a:close/>
                <a:moveTo>
                  <a:pt x="4281" y="67"/>
                </a:moveTo>
                <a:cubicBezTo>
                  <a:pt x="4056" y="293"/>
                  <a:pt x="3832" y="517"/>
                  <a:pt x="3608" y="742"/>
                </a:cubicBezTo>
                <a:lnTo>
                  <a:pt x="3434" y="742"/>
                </a:lnTo>
                <a:cubicBezTo>
                  <a:pt x="3450" y="725"/>
                  <a:pt x="3467" y="709"/>
                  <a:pt x="3484" y="692"/>
                </a:cubicBezTo>
                <a:cubicBezTo>
                  <a:pt x="3689" y="479"/>
                  <a:pt x="3904" y="274"/>
                  <a:pt x="4121" y="67"/>
                </a:cubicBezTo>
                <a:close/>
                <a:moveTo>
                  <a:pt x="4566" y="67"/>
                </a:moveTo>
                <a:cubicBezTo>
                  <a:pt x="4328" y="291"/>
                  <a:pt x="4090" y="516"/>
                  <a:pt x="3855" y="742"/>
                </a:cubicBezTo>
                <a:lnTo>
                  <a:pt x="3651" y="742"/>
                </a:lnTo>
                <a:cubicBezTo>
                  <a:pt x="3881" y="517"/>
                  <a:pt x="4111" y="293"/>
                  <a:pt x="4343" y="67"/>
                </a:cubicBezTo>
                <a:close/>
                <a:moveTo>
                  <a:pt x="4760" y="67"/>
                </a:moveTo>
                <a:cubicBezTo>
                  <a:pt x="4532" y="293"/>
                  <a:pt x="4300" y="519"/>
                  <a:pt x="4068" y="742"/>
                </a:cubicBezTo>
                <a:lnTo>
                  <a:pt x="3881" y="742"/>
                </a:lnTo>
                <a:cubicBezTo>
                  <a:pt x="4119" y="517"/>
                  <a:pt x="4359" y="293"/>
                  <a:pt x="4596" y="67"/>
                </a:cubicBezTo>
                <a:close/>
                <a:moveTo>
                  <a:pt x="5053" y="67"/>
                </a:moveTo>
                <a:cubicBezTo>
                  <a:pt x="4824" y="291"/>
                  <a:pt x="4600" y="517"/>
                  <a:pt x="4374" y="742"/>
                </a:cubicBezTo>
                <a:lnTo>
                  <a:pt x="4098" y="742"/>
                </a:lnTo>
                <a:cubicBezTo>
                  <a:pt x="4332" y="519"/>
                  <a:pt x="4564" y="293"/>
                  <a:pt x="4794" y="67"/>
                </a:cubicBezTo>
                <a:close/>
                <a:moveTo>
                  <a:pt x="5233" y="67"/>
                </a:moveTo>
                <a:lnTo>
                  <a:pt x="5210" y="92"/>
                </a:lnTo>
                <a:cubicBezTo>
                  <a:pt x="4994" y="310"/>
                  <a:pt x="4777" y="527"/>
                  <a:pt x="4558" y="742"/>
                </a:cubicBezTo>
                <a:lnTo>
                  <a:pt x="4404" y="742"/>
                </a:lnTo>
                <a:cubicBezTo>
                  <a:pt x="4632" y="517"/>
                  <a:pt x="4861" y="293"/>
                  <a:pt x="5091" y="67"/>
                </a:cubicBezTo>
                <a:close/>
                <a:moveTo>
                  <a:pt x="5425" y="67"/>
                </a:moveTo>
                <a:cubicBezTo>
                  <a:pt x="5330" y="169"/>
                  <a:pt x="5233" y="272"/>
                  <a:pt x="5134" y="373"/>
                </a:cubicBezTo>
                <a:cubicBezTo>
                  <a:pt x="5013" y="495"/>
                  <a:pt x="4891" y="618"/>
                  <a:pt x="4767" y="742"/>
                </a:cubicBezTo>
                <a:lnTo>
                  <a:pt x="4596" y="742"/>
                </a:lnTo>
                <a:cubicBezTo>
                  <a:pt x="4807" y="533"/>
                  <a:pt x="5018" y="322"/>
                  <a:pt x="5229" y="111"/>
                </a:cubicBezTo>
                <a:lnTo>
                  <a:pt x="5229" y="109"/>
                </a:lnTo>
                <a:cubicBezTo>
                  <a:pt x="5243" y="95"/>
                  <a:pt x="5256" y="80"/>
                  <a:pt x="5269" y="67"/>
                </a:cubicBezTo>
                <a:close/>
                <a:moveTo>
                  <a:pt x="5572" y="67"/>
                </a:moveTo>
                <a:cubicBezTo>
                  <a:pt x="5340" y="293"/>
                  <a:pt x="5108" y="517"/>
                  <a:pt x="4876" y="742"/>
                </a:cubicBezTo>
                <a:lnTo>
                  <a:pt x="4784" y="742"/>
                </a:lnTo>
                <a:cubicBezTo>
                  <a:pt x="5003" y="517"/>
                  <a:pt x="5224" y="291"/>
                  <a:pt x="5444" y="67"/>
                </a:cubicBezTo>
                <a:close/>
                <a:moveTo>
                  <a:pt x="5849" y="67"/>
                </a:moveTo>
                <a:cubicBezTo>
                  <a:pt x="5623" y="293"/>
                  <a:pt x="5395" y="517"/>
                  <a:pt x="5167" y="742"/>
                </a:cubicBezTo>
                <a:lnTo>
                  <a:pt x="4952" y="742"/>
                </a:lnTo>
                <a:cubicBezTo>
                  <a:pt x="5178" y="517"/>
                  <a:pt x="5404" y="293"/>
                  <a:pt x="5629" y="67"/>
                </a:cubicBezTo>
                <a:close/>
                <a:moveTo>
                  <a:pt x="6026" y="67"/>
                </a:moveTo>
                <a:cubicBezTo>
                  <a:pt x="5807" y="297"/>
                  <a:pt x="5583" y="521"/>
                  <a:pt x="5357" y="742"/>
                </a:cubicBezTo>
                <a:lnTo>
                  <a:pt x="5201" y="742"/>
                </a:lnTo>
                <a:cubicBezTo>
                  <a:pt x="5431" y="519"/>
                  <a:pt x="5659" y="293"/>
                  <a:pt x="5885" y="67"/>
                </a:cubicBezTo>
                <a:close/>
                <a:moveTo>
                  <a:pt x="6144" y="67"/>
                </a:moveTo>
                <a:cubicBezTo>
                  <a:pt x="5998" y="234"/>
                  <a:pt x="5851" y="400"/>
                  <a:pt x="5701" y="563"/>
                </a:cubicBezTo>
                <a:cubicBezTo>
                  <a:pt x="5644" y="622"/>
                  <a:pt x="5587" y="683"/>
                  <a:pt x="5530" y="742"/>
                </a:cubicBezTo>
                <a:lnTo>
                  <a:pt x="5414" y="742"/>
                </a:lnTo>
                <a:cubicBezTo>
                  <a:pt x="5640" y="523"/>
                  <a:pt x="5864" y="299"/>
                  <a:pt x="6077" y="67"/>
                </a:cubicBezTo>
                <a:close/>
                <a:moveTo>
                  <a:pt x="6249" y="67"/>
                </a:moveTo>
                <a:lnTo>
                  <a:pt x="6273" y="99"/>
                </a:lnTo>
                <a:cubicBezTo>
                  <a:pt x="6117" y="278"/>
                  <a:pt x="5965" y="460"/>
                  <a:pt x="5804" y="632"/>
                </a:cubicBezTo>
                <a:cubicBezTo>
                  <a:pt x="5767" y="668"/>
                  <a:pt x="5731" y="706"/>
                  <a:pt x="5693" y="742"/>
                </a:cubicBezTo>
                <a:lnTo>
                  <a:pt x="5551" y="742"/>
                </a:lnTo>
                <a:cubicBezTo>
                  <a:pt x="5762" y="519"/>
                  <a:pt x="5973" y="293"/>
                  <a:pt x="6180" y="67"/>
                </a:cubicBezTo>
                <a:close/>
                <a:moveTo>
                  <a:pt x="6292" y="122"/>
                </a:moveTo>
                <a:lnTo>
                  <a:pt x="6351" y="198"/>
                </a:lnTo>
                <a:cubicBezTo>
                  <a:pt x="6176" y="379"/>
                  <a:pt x="6003" y="559"/>
                  <a:pt x="5830" y="742"/>
                </a:cubicBezTo>
                <a:lnTo>
                  <a:pt x="5726" y="742"/>
                </a:lnTo>
                <a:cubicBezTo>
                  <a:pt x="5756" y="711"/>
                  <a:pt x="5788" y="679"/>
                  <a:pt x="5821" y="647"/>
                </a:cubicBezTo>
                <a:cubicBezTo>
                  <a:pt x="5984" y="479"/>
                  <a:pt x="6136" y="299"/>
                  <a:pt x="6292" y="122"/>
                </a:cubicBezTo>
                <a:close/>
                <a:moveTo>
                  <a:pt x="6370" y="221"/>
                </a:moveTo>
                <a:lnTo>
                  <a:pt x="6456" y="333"/>
                </a:lnTo>
                <a:cubicBezTo>
                  <a:pt x="6338" y="472"/>
                  <a:pt x="6216" y="607"/>
                  <a:pt x="6094" y="742"/>
                </a:cubicBezTo>
                <a:lnTo>
                  <a:pt x="5872" y="742"/>
                </a:lnTo>
                <a:cubicBezTo>
                  <a:pt x="6037" y="567"/>
                  <a:pt x="6205" y="394"/>
                  <a:pt x="6370" y="221"/>
                </a:cubicBezTo>
                <a:close/>
                <a:moveTo>
                  <a:pt x="6471" y="352"/>
                </a:moveTo>
                <a:lnTo>
                  <a:pt x="6507" y="396"/>
                </a:lnTo>
                <a:lnTo>
                  <a:pt x="6249" y="742"/>
                </a:lnTo>
                <a:lnTo>
                  <a:pt x="6133" y="742"/>
                </a:lnTo>
                <a:cubicBezTo>
                  <a:pt x="6247" y="612"/>
                  <a:pt x="6361" y="483"/>
                  <a:pt x="6471" y="352"/>
                </a:cubicBezTo>
                <a:close/>
                <a:moveTo>
                  <a:pt x="1" y="0"/>
                </a:moveTo>
                <a:lnTo>
                  <a:pt x="322" y="405"/>
                </a:lnTo>
                <a:lnTo>
                  <a:pt x="1" y="808"/>
                </a:lnTo>
                <a:lnTo>
                  <a:pt x="6281" y="808"/>
                </a:lnTo>
                <a:lnTo>
                  <a:pt x="6591" y="398"/>
                </a:lnTo>
                <a:lnTo>
                  <a:pt x="6281" y="0"/>
                </a:lnTo>
                <a:close/>
              </a:path>
            </a:pathLst>
          </a:custGeom>
          <a:solidFill>
            <a:srgbClr val="63CDC7"/>
          </a:solidFill>
          <a:ln>
            <a:solidFill>
              <a:srgbClr val="63CDC7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4023796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Diagram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1179</Words>
  <Application>Microsoft Office PowerPoint</Application>
  <PresentationFormat>On-screen Show (16:9)</PresentationFormat>
  <Paragraphs>317</Paragraphs>
  <Slides>38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Cambria Math</vt:lpstr>
      <vt:lpstr>Cabin</vt:lpstr>
      <vt:lpstr>Cocon® Next Arabic</vt:lpstr>
      <vt:lpstr>Calibri</vt:lpstr>
      <vt:lpstr>Arial</vt:lpstr>
      <vt:lpstr>Fira Sans Extra Condensed</vt:lpstr>
      <vt:lpstr>Fira Sans Extra Condensed Medium</vt:lpstr>
      <vt:lpstr>Fira Sans</vt:lpstr>
      <vt:lpstr>Roboto</vt:lpstr>
      <vt:lpstr>Process Diagrams by Slidesgo</vt:lpstr>
      <vt:lpstr>Image</vt:lpstr>
      <vt:lpstr>Intelligent Content 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Exact match</vt:lpstr>
      <vt:lpstr>Exact match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Diagrams</dc:title>
  <dc:creator>Sami</dc:creator>
  <cp:lastModifiedBy>Sami</cp:lastModifiedBy>
  <cp:revision>112</cp:revision>
  <dcterms:modified xsi:type="dcterms:W3CDTF">2021-08-31T10:33:06Z</dcterms:modified>
</cp:coreProperties>
</file>